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6" r:id="rId1"/>
    <p:sldMasterId id="2147483910" r:id="rId2"/>
    <p:sldMasterId id="2147483973" r:id="rId3"/>
    <p:sldMasterId id="2147484064" r:id="rId4"/>
  </p:sldMasterIdLst>
  <p:notesMasterIdLst>
    <p:notesMasterId r:id="rId27"/>
  </p:notesMasterIdLst>
  <p:sldIdLst>
    <p:sldId id="1730" r:id="rId5"/>
    <p:sldId id="1731" r:id="rId6"/>
    <p:sldId id="3827" r:id="rId7"/>
    <p:sldId id="261" r:id="rId8"/>
    <p:sldId id="362" r:id="rId9"/>
    <p:sldId id="258" r:id="rId10"/>
    <p:sldId id="3828" r:id="rId11"/>
    <p:sldId id="1343" r:id="rId12"/>
    <p:sldId id="307" r:id="rId13"/>
    <p:sldId id="256" r:id="rId14"/>
    <p:sldId id="1735" r:id="rId15"/>
    <p:sldId id="262" r:id="rId16"/>
    <p:sldId id="1388" r:id="rId17"/>
    <p:sldId id="1721" r:id="rId18"/>
    <p:sldId id="1725" r:id="rId19"/>
    <p:sldId id="1745" r:id="rId20"/>
    <p:sldId id="1381" r:id="rId21"/>
    <p:sldId id="264" r:id="rId22"/>
    <p:sldId id="1393" r:id="rId23"/>
    <p:sldId id="1748" r:id="rId24"/>
    <p:sldId id="1378" r:id="rId25"/>
    <p:sldId id="172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E3FA4F-D0F6-E01C-E492-7543F914DEB0}" name="Treinen, Rachel L" initials="TL" userId="S::rachel.treinen@cengage.com::afca4752-194e-4e67-a91a-f8ac419272b9" providerId="AD"/>
  <p188:author id="{ED8EAB7A-4AD9-AC59-134F-C065C9C510F7}" name="Schweier, Hillary E" initials="SHE" userId="S::hillary.schweier@cengage.com::6bbb1b0e-94d0-490e-a695-3585e28034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58" autoAdjust="0"/>
  </p:normalViewPr>
  <p:slideViewPr>
    <p:cSldViewPr snapToGrid="0">
      <p:cViewPr varScale="1">
        <p:scale>
          <a:sx n="68" d="100"/>
          <a:sy n="68" d="100"/>
        </p:scale>
        <p:origin x="13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B4F3B-85FA-CF49-BA6D-F338FF3FE4A2}"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BFEFB-2436-A048-BFB3-FDB283B7FFE5}" type="slidenum">
              <a:rPr lang="en-US" smtClean="0"/>
              <a:t>‹#›</a:t>
            </a:fld>
            <a:endParaRPr lang="en-US"/>
          </a:p>
        </p:txBody>
      </p:sp>
    </p:spTree>
    <p:extLst>
      <p:ext uri="{BB962C8B-B14F-4D97-AF65-F5344CB8AC3E}">
        <p14:creationId xmlns:p14="http://schemas.microsoft.com/office/powerpoint/2010/main" val="421452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engage.widen.net/view/pdf/tgwca26kgf/cui-ivy-tech-case-study-2019885.pdf?t.download=true&amp;u=lpaab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effectLst/>
                <a:latin typeface="Slack-Lato"/>
                <a:hlinkClick r:id="rId3"/>
              </a:rPr>
              <a:t>https://cengage.widen.net/view/pdf/tgwca26kgf/cui-ivy-tech-case-study-2019885.pdf?t.download=true&amp;u=lpaabn</a:t>
            </a:r>
            <a:endParaRPr lang="en-US" dirty="0"/>
          </a:p>
        </p:txBody>
      </p:sp>
      <p:sp>
        <p:nvSpPr>
          <p:cNvPr id="4" name="Slide Number Placeholder 3"/>
          <p:cNvSpPr>
            <a:spLocks noGrp="1"/>
          </p:cNvSpPr>
          <p:nvPr>
            <p:ph type="sldNum" sz="quarter" idx="5"/>
          </p:nvPr>
        </p:nvSpPr>
        <p:spPr/>
        <p:txBody>
          <a:bodyPr/>
          <a:lstStyle/>
          <a:p>
            <a:fld id="{321BFEFB-2436-A048-BFB3-FDB283B7FFE5}" type="slidenum">
              <a:rPr lang="en-US" smtClean="0"/>
              <a:t>3</a:t>
            </a:fld>
            <a:endParaRPr lang="en-US"/>
          </a:p>
        </p:txBody>
      </p:sp>
    </p:spTree>
    <p:extLst>
      <p:ext uri="{BB962C8B-B14F-4D97-AF65-F5344CB8AC3E}">
        <p14:creationId xmlns:p14="http://schemas.microsoft.com/office/powerpoint/2010/main" val="185649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embed.widencdn.net</a:t>
            </a:r>
            <a:r>
              <a:rPr lang="en-US" dirty="0"/>
              <a:t>/pdf/plus/</a:t>
            </a:r>
            <a:r>
              <a:rPr lang="en-US" dirty="0" err="1"/>
              <a:t>cengage</a:t>
            </a:r>
            <a:r>
              <a:rPr lang="en-US" dirty="0"/>
              <a:t>/po5ennfazv/student-</a:t>
            </a:r>
            <a:r>
              <a:rPr lang="en-US" dirty="0" err="1"/>
              <a:t>suc</a:t>
            </a:r>
            <a:r>
              <a:rPr lang="en-US" dirty="0"/>
              <a:t>…e-unlimited-rodriguez-m190000798571.pdf</a:t>
            </a:r>
          </a:p>
        </p:txBody>
      </p:sp>
      <p:sp>
        <p:nvSpPr>
          <p:cNvPr id="4" name="Slide Number Placeholder 3"/>
          <p:cNvSpPr>
            <a:spLocks noGrp="1"/>
          </p:cNvSpPr>
          <p:nvPr>
            <p:ph type="sldNum" sz="quarter" idx="5"/>
          </p:nvPr>
        </p:nvSpPr>
        <p:spPr/>
        <p:txBody>
          <a:bodyPr/>
          <a:lstStyle/>
          <a:p>
            <a:fld id="{038F0E6A-B9FC-314C-AA48-B433D2EA4FD1}" type="slidenum">
              <a:rPr lang="en-US" smtClean="0"/>
              <a:t>17</a:t>
            </a:fld>
            <a:endParaRPr lang="en-US"/>
          </a:p>
        </p:txBody>
      </p:sp>
    </p:spTree>
    <p:extLst>
      <p:ext uri="{BB962C8B-B14F-4D97-AF65-F5344CB8AC3E}">
        <p14:creationId xmlns:p14="http://schemas.microsoft.com/office/powerpoint/2010/main" val="367717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CEEDBB-B00E-5949-854D-5A375327D41D}" type="slidenum">
              <a:rPr lang="en-US" smtClean="0"/>
              <a:t>18</a:t>
            </a:fld>
            <a:endParaRPr lang="en-US"/>
          </a:p>
        </p:txBody>
      </p:sp>
    </p:spTree>
    <p:extLst>
      <p:ext uri="{BB962C8B-B14F-4D97-AF65-F5344CB8AC3E}">
        <p14:creationId xmlns:p14="http://schemas.microsoft.com/office/powerpoint/2010/main" val="179608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4CEEDBB-B00E-5949-854D-5A375327D41D}" type="slidenum">
              <a:rPr lang="en-US" smtClean="0"/>
              <a:t>19</a:t>
            </a:fld>
            <a:endParaRPr lang="en-US"/>
          </a:p>
        </p:txBody>
      </p:sp>
    </p:spTree>
    <p:extLst>
      <p:ext uri="{BB962C8B-B14F-4D97-AF65-F5344CB8AC3E}">
        <p14:creationId xmlns:p14="http://schemas.microsoft.com/office/powerpoint/2010/main" val="175948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Equity by design to ensure accessible, interactive and engaging material with 24/7/365 support</a:t>
            </a:r>
          </a:p>
        </p:txBody>
      </p:sp>
      <p:sp>
        <p:nvSpPr>
          <p:cNvPr id="4" name="Slide Number Placeholder 3"/>
          <p:cNvSpPr>
            <a:spLocks noGrp="1"/>
          </p:cNvSpPr>
          <p:nvPr>
            <p:ph type="sldNum" sz="quarter" idx="5"/>
          </p:nvPr>
        </p:nvSpPr>
        <p:spPr/>
        <p:txBody>
          <a:bodyPr/>
          <a:lstStyle/>
          <a:p>
            <a:fld id="{4D420E3B-88A2-074A-96B8-ADA7F5C1A75C}" type="slidenum">
              <a:rPr lang="en-US" smtClean="0"/>
              <a:t>20</a:t>
            </a:fld>
            <a:endParaRPr lang="en-US"/>
          </a:p>
        </p:txBody>
      </p:sp>
    </p:spTree>
    <p:extLst>
      <p:ext uri="{BB962C8B-B14F-4D97-AF65-F5344CB8AC3E}">
        <p14:creationId xmlns:p14="http://schemas.microsoft.com/office/powerpoint/2010/main" val="373770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to show current cost for a student by course in a CUI program</a:t>
            </a:r>
          </a:p>
          <a:p>
            <a:r>
              <a:rPr lang="en-US" dirty="0"/>
              <a:t>*Under $21/course for unlimited access to Courseware, eBooks and study tools (under $7/credit hour)  </a:t>
            </a:r>
          </a:p>
          <a:p>
            <a:endParaRPr lang="en-US" dirty="0"/>
          </a:p>
          <a:p>
            <a:r>
              <a:rPr lang="en-US" dirty="0"/>
              <a:t>Can supplement instructor-choice/OER </a:t>
            </a:r>
          </a:p>
        </p:txBody>
      </p:sp>
      <p:sp>
        <p:nvSpPr>
          <p:cNvPr id="4" name="Slide Number Placeholder 3"/>
          <p:cNvSpPr>
            <a:spLocks noGrp="1"/>
          </p:cNvSpPr>
          <p:nvPr>
            <p:ph type="sldNum" sz="quarter" idx="5"/>
          </p:nvPr>
        </p:nvSpPr>
        <p:spPr/>
        <p:txBody>
          <a:bodyPr/>
          <a:lstStyle/>
          <a:p>
            <a:fld id="{44CEEDBB-B00E-5949-854D-5A375327D41D}" type="slidenum">
              <a:rPr lang="en-US" smtClean="0"/>
              <a:t>21</a:t>
            </a:fld>
            <a:endParaRPr lang="en-US"/>
          </a:p>
        </p:txBody>
      </p:sp>
    </p:spTree>
    <p:extLst>
      <p:ext uri="{BB962C8B-B14F-4D97-AF65-F5344CB8AC3E}">
        <p14:creationId xmlns:p14="http://schemas.microsoft.com/office/powerpoint/2010/main" val="421344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Instead of being a one course to one book solution it gives students (and faculty) access to every Cengage online homework platform, all </a:t>
            </a:r>
            <a:r>
              <a:rPr lang="en-US" err="1"/>
              <a:t>eTextbooks</a:t>
            </a:r>
            <a:r>
              <a:rPr lang="en-US"/>
              <a:t> across disciplines and more all at one low price.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A79610-2DBC-E542-B276-E3C970830F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47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Based on their institutional study: After a thorough analysis of the student success data from fall 2020 and fall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2021, the overall result was that students who accessed Cengage Unlimited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materials in their courses had 5% higher success rates than students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non-Cengage course sections. That number grew to 7% in fall 2021,</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suggesting that Cengage Unlimited is a growing differentiator for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success for Ivy Tech students.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breakdown of demographic segments demonstrated even higher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differentiators in student success in certain segments of the student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population. The greatest gain was a nearly 20 percentage point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differentiator for Latinx students.</a:t>
            </a:r>
            <a:endParaRPr lang="en-US" dirty="0"/>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38F0E6A-B9FC-314C-AA48-B433D2EA4FD1}" type="slidenum">
              <a:rPr lang="en-US" smtClean="0"/>
              <a:t>6</a:t>
            </a:fld>
            <a:endParaRPr lang="en-US"/>
          </a:p>
        </p:txBody>
      </p:sp>
    </p:spTree>
    <p:extLst>
      <p:ext uri="{BB962C8B-B14F-4D97-AF65-F5344CB8AC3E}">
        <p14:creationId xmlns:p14="http://schemas.microsoft.com/office/powerpoint/2010/main" val="382052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finished up our third year of Cengage Unlimited, which was developed when our CEO acknowledged that the high costs of textbooks were a problem and came up with a solution. No other publisher has this unique model that focuses on success of the student as a whole. </a:t>
            </a:r>
          </a:p>
        </p:txBody>
      </p:sp>
      <p:sp>
        <p:nvSpPr>
          <p:cNvPr id="4" name="Slide Number Placeholder 3"/>
          <p:cNvSpPr>
            <a:spLocks noGrp="1"/>
          </p:cNvSpPr>
          <p:nvPr>
            <p:ph type="sldNum" sz="quarter" idx="5"/>
          </p:nvPr>
        </p:nvSpPr>
        <p:spPr/>
        <p:txBody>
          <a:bodyPr/>
          <a:lstStyle/>
          <a:p>
            <a:fld id="{321BFEFB-2436-A048-BFB3-FDB283B7FFE5}" type="slidenum">
              <a:rPr lang="en-US" smtClean="0"/>
              <a:t>8</a:t>
            </a:fld>
            <a:endParaRPr lang="en-US"/>
          </a:p>
        </p:txBody>
      </p:sp>
    </p:spTree>
    <p:extLst>
      <p:ext uri="{BB962C8B-B14F-4D97-AF65-F5344CB8AC3E}">
        <p14:creationId xmlns:p14="http://schemas.microsoft.com/office/powerpoint/2010/main" val="406386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one of our institutional partners</a:t>
            </a:r>
          </a:p>
        </p:txBody>
      </p:sp>
      <p:sp>
        <p:nvSpPr>
          <p:cNvPr id="4" name="Slide Number Placeholder 3"/>
          <p:cNvSpPr>
            <a:spLocks noGrp="1"/>
          </p:cNvSpPr>
          <p:nvPr>
            <p:ph type="sldNum" sz="quarter" idx="10"/>
          </p:nvPr>
        </p:nvSpPr>
        <p:spPr/>
        <p:txBody>
          <a:bodyPr/>
          <a:lstStyle/>
          <a:p>
            <a:fld id="{7CA5D0BB-03FC-4235-AC10-4599FA6BC5D3}" type="slidenum">
              <a:rPr lang="en-US" smtClean="0"/>
              <a:t>9</a:t>
            </a:fld>
            <a:endParaRPr lang="en-US"/>
          </a:p>
        </p:txBody>
      </p:sp>
    </p:spTree>
    <p:extLst>
      <p:ext uri="{BB962C8B-B14F-4D97-AF65-F5344CB8AC3E}">
        <p14:creationId xmlns:p14="http://schemas.microsoft.com/office/powerpoint/2010/main" val="174528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they may be EQUAL- they are not EQUITABLE. </a:t>
            </a:r>
          </a:p>
          <a:p>
            <a:r>
              <a:rPr lang="en-US" dirty="0"/>
              <a:t>There are more factors to equity than affordability. </a:t>
            </a:r>
          </a:p>
        </p:txBody>
      </p:sp>
      <p:sp>
        <p:nvSpPr>
          <p:cNvPr id="4" name="Slide Number Placeholder 3"/>
          <p:cNvSpPr>
            <a:spLocks noGrp="1"/>
          </p:cNvSpPr>
          <p:nvPr>
            <p:ph type="sldNum" sz="quarter" idx="5"/>
          </p:nvPr>
        </p:nvSpPr>
        <p:spPr/>
        <p:txBody>
          <a:bodyPr/>
          <a:lstStyle/>
          <a:p>
            <a:fld id="{321BFEFB-2436-A048-BFB3-FDB283B7FFE5}" type="slidenum">
              <a:rPr lang="en-US" smtClean="0"/>
              <a:t>12</a:t>
            </a:fld>
            <a:endParaRPr lang="en-US"/>
          </a:p>
        </p:txBody>
      </p:sp>
    </p:spTree>
    <p:extLst>
      <p:ext uri="{BB962C8B-B14F-4D97-AF65-F5344CB8AC3E}">
        <p14:creationId xmlns:p14="http://schemas.microsoft.com/office/powerpoint/2010/main" val="187913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math readiness: https://webassign.com/math-readiness-bootcamps/</a:t>
            </a:r>
          </a:p>
          <a:p>
            <a:endParaRPr lang="en-US" dirty="0"/>
          </a:p>
          <a:p>
            <a:r>
              <a:rPr lang="en-US" dirty="0"/>
              <a:t>English tools: https://www.cengage.com/discipline-english/just-one-thing/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E3A8C-8FE2-3642-9BBB-1449C7E30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55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Cengage, we want to give students the tools to succeed not just in their course, but overall. We provide resources for college success and a career center to enhance their overall experience as well as provide study tools to give them the real-time help they need to succeed. </a:t>
            </a:r>
          </a:p>
          <a:p>
            <a:endParaRPr lang="en-US"/>
          </a:p>
        </p:txBody>
      </p:sp>
      <p:sp>
        <p:nvSpPr>
          <p:cNvPr id="4" name="Slide Number Placeholder 3"/>
          <p:cNvSpPr>
            <a:spLocks noGrp="1"/>
          </p:cNvSpPr>
          <p:nvPr>
            <p:ph type="sldNum" sz="quarter" idx="5"/>
          </p:nvPr>
        </p:nvSpPr>
        <p:spPr/>
        <p:txBody>
          <a:bodyPr/>
          <a:lstStyle/>
          <a:p>
            <a:fld id="{96A79610-2DBC-E542-B276-E3C970830F19}" type="slidenum">
              <a:rPr lang="en-US" smtClean="0"/>
              <a:t>15</a:t>
            </a:fld>
            <a:endParaRPr lang="en-US"/>
          </a:p>
        </p:txBody>
      </p:sp>
    </p:spTree>
    <p:extLst>
      <p:ext uri="{BB962C8B-B14F-4D97-AF65-F5344CB8AC3E}">
        <p14:creationId xmlns:p14="http://schemas.microsoft.com/office/powerpoint/2010/main" val="162290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elevate engagement and reach students any time/anywhere?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D420E3B-88A2-074A-96B8-ADA7F5C1A75C}" type="slidenum">
              <a:rPr lang="en-US" smtClean="0"/>
              <a:t>16</a:t>
            </a:fld>
            <a:endParaRPr lang="en-US"/>
          </a:p>
        </p:txBody>
      </p:sp>
    </p:spTree>
    <p:extLst>
      <p:ext uri="{BB962C8B-B14F-4D97-AF65-F5344CB8AC3E}">
        <p14:creationId xmlns:p14="http://schemas.microsoft.com/office/powerpoint/2010/main" val="4207972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7"/>
            <a:ext cx="5178142" cy="2057133"/>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pic>
        <p:nvPicPr>
          <p:cNvPr id="6" name="Picture 5" descr="A picture containing orange, drawing&#10;&#10;Description automatically generated">
            <a:extLst>
              <a:ext uri="{FF2B5EF4-FFF2-40B4-BE49-F238E27FC236}">
                <a16:creationId xmlns:a16="http://schemas.microsoft.com/office/drawing/2014/main" id="{FC7C57B8-A379-434B-A915-4ACC212F8299}"/>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50399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432664E-3F92-794A-9F73-BCB3FFA853E4}"/>
              </a:ext>
            </a:extLst>
          </p:cNvPr>
          <p:cNvPicPr>
            <a:picLocks noChangeAspect="1"/>
          </p:cNvPicPr>
          <p:nvPr/>
        </p:nvPicPr>
        <p:blipFill>
          <a:blip r:embed="rId2"/>
          <a:srcRect/>
          <a:stretch/>
        </p:blipFill>
        <p:spPr>
          <a:xfrm>
            <a:off x="0" y="5929368"/>
            <a:ext cx="12192000" cy="927099"/>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7A63FC12-CB09-6941-ACB2-8CAB65B60E49}"/>
              </a:ext>
            </a:extLst>
          </p:cNvPr>
          <p:cNvPicPr>
            <a:picLocks noChangeAspect="1"/>
          </p:cNvPicPr>
          <p:nvPr/>
        </p:nvPicPr>
        <p:blipFill>
          <a:blip r:embed="rId3"/>
          <a:stretch>
            <a:fillRect/>
          </a:stretch>
        </p:blipFill>
        <p:spPr>
          <a:xfrm>
            <a:off x="99073" y="5689095"/>
            <a:ext cx="3898900" cy="1346200"/>
          </a:xfrm>
          <a:prstGeom prst="rect">
            <a:avLst/>
          </a:prstGeom>
        </p:spPr>
      </p:pic>
      <p:sp>
        <p:nvSpPr>
          <p:cNvPr id="2" name="Title 1"/>
          <p:cNvSpPr>
            <a:spLocks noGrp="1"/>
          </p:cNvSpPr>
          <p:nvPr>
            <p:ph type="title"/>
          </p:nvPr>
        </p:nvSpPr>
        <p:spPr>
          <a:xfrm>
            <a:off x="363856" y="365126"/>
            <a:ext cx="11464288" cy="975994"/>
          </a:xfr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3857" y="1435428"/>
            <a:ext cx="5499520" cy="464351"/>
          </a:xfrm>
          <a:prstGeom prst="rect">
            <a:avLst/>
          </a:prstGeom>
        </p:spPr>
        <p:txBody>
          <a:bodyPr anchor="b">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080" y="2031475"/>
            <a:ext cx="5477825" cy="3620684"/>
          </a:xfrm>
          <a:prstGeom prst="rect">
            <a:avLst/>
          </a:prstGeom>
        </p:spPr>
        <p:txBody>
          <a:bodyPr/>
          <a:lstStyle>
            <a:lvl1pPr>
              <a:defRPr sz="2200"/>
            </a:lvl1pPr>
            <a:lvl2pPr>
              <a:defRPr sz="18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50318" y="1435428"/>
            <a:ext cx="5477825" cy="464352"/>
          </a:xfrm>
          <a:prstGeom prst="rect">
            <a:avLst/>
          </a:prstGeom>
        </p:spPr>
        <p:txBody>
          <a:bodyPr anchor="b">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0317" y="2031475"/>
            <a:ext cx="5477825" cy="3620684"/>
          </a:xfrm>
          <a:prstGeom prst="rect">
            <a:avLst/>
          </a:prstGeom>
        </p:spPr>
        <p:txBody>
          <a:bodyPr/>
          <a:lstStyle>
            <a:lvl1pPr>
              <a:defRPr sz="2200"/>
            </a:lvl1pPr>
            <a:lvl2pPr>
              <a:defRPr sz="18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879B986-D9E4-6F4B-890D-E2B2D3A035C2}" type="slidenum">
              <a:rPr lang="en-US" smtClean="0"/>
              <a:t>‹#›</a:t>
            </a:fld>
            <a:endParaRPr lang="en-US"/>
          </a:p>
        </p:txBody>
      </p:sp>
      <p:cxnSp>
        <p:nvCxnSpPr>
          <p:cNvPr id="17" name="Straight Connector 16">
            <a:extLst>
              <a:ext uri="{FF2B5EF4-FFF2-40B4-BE49-F238E27FC236}">
                <a16:creationId xmlns:a16="http://schemas.microsoft.com/office/drawing/2014/main" id="{370CDE3D-F718-2F49-B1E8-FFDA93CF1948}"/>
              </a:ext>
            </a:extLst>
          </p:cNvPr>
          <p:cNvCxnSpPr>
            <a:cxnSpLocks/>
          </p:cNvCxnSpPr>
          <p:nvPr/>
        </p:nvCxnSpPr>
        <p:spPr>
          <a:xfrm flipH="1">
            <a:off x="6096000" y="1457319"/>
            <a:ext cx="5080" cy="4446886"/>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17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pic>
        <p:nvPicPr>
          <p:cNvPr id="6" name="Picture 5">
            <a:extLst>
              <a:ext uri="{FF2B5EF4-FFF2-40B4-BE49-F238E27FC236}">
                <a16:creationId xmlns:a16="http://schemas.microsoft.com/office/drawing/2014/main" id="{F54CA431-D882-0041-B857-505CD28068EB}"/>
              </a:ext>
            </a:extLst>
          </p:cNvPr>
          <p:cNvPicPr>
            <a:picLocks noChangeAspect="1"/>
          </p:cNvPicPr>
          <p:nvPr/>
        </p:nvPicPr>
        <p:blipFill>
          <a:blip r:embed="rId2"/>
          <a:srcRect/>
          <a:stretch/>
        </p:blipFill>
        <p:spPr>
          <a:xfrm>
            <a:off x="0" y="5929368"/>
            <a:ext cx="12192000" cy="92709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B4A8679-73FB-F14C-A4D5-A8ED362DE1F6}"/>
              </a:ext>
            </a:extLst>
          </p:cNvPr>
          <p:cNvPicPr>
            <a:picLocks noChangeAspect="1"/>
          </p:cNvPicPr>
          <p:nvPr/>
        </p:nvPicPr>
        <p:blipFill>
          <a:blip r:embed="rId3"/>
          <a:stretch>
            <a:fillRect/>
          </a:stretch>
        </p:blipFill>
        <p:spPr>
          <a:xfrm>
            <a:off x="99073" y="5689095"/>
            <a:ext cx="3898900" cy="1346200"/>
          </a:xfrm>
          <a:prstGeom prst="rect">
            <a:avLst/>
          </a:prstGeom>
        </p:spPr>
      </p:pic>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243906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Text Placeholder 2">
            <a:extLst>
              <a:ext uri="{FF2B5EF4-FFF2-40B4-BE49-F238E27FC236}">
                <a16:creationId xmlns:a16="http://schemas.microsoft.com/office/drawing/2014/main" id="{3BBABFCE-3BD9-3C4B-A761-42E8CC80241A}"/>
              </a:ext>
            </a:extLst>
          </p:cNvPr>
          <p:cNvSpPr>
            <a:spLocks noGrp="1"/>
          </p:cNvSpPr>
          <p:nvPr>
            <p:ph type="body" idx="1" hasCustomPrompt="1"/>
          </p:nvPr>
        </p:nvSpPr>
        <p:spPr>
          <a:xfrm>
            <a:off x="386080" y="1436701"/>
            <a:ext cx="3383992"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94B67444-0219-B244-AB7D-6CEC0692DD8A}"/>
              </a:ext>
            </a:extLst>
          </p:cNvPr>
          <p:cNvSpPr>
            <a:spLocks noGrp="1"/>
          </p:cNvSpPr>
          <p:nvPr>
            <p:ph type="body" sz="quarter" idx="3" hasCustomPrompt="1"/>
          </p:nvPr>
        </p:nvSpPr>
        <p:spPr>
          <a:xfrm>
            <a:off x="4408201"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32CD39F4-DD78-B542-9DB4-055CB891420D}"/>
              </a:ext>
            </a:extLst>
          </p:cNvPr>
          <p:cNvSpPr>
            <a:spLocks noGrp="1"/>
          </p:cNvSpPr>
          <p:nvPr>
            <p:ph sz="half" idx="13"/>
          </p:nvPr>
        </p:nvSpPr>
        <p:spPr>
          <a:xfrm>
            <a:off x="386079" y="1784363"/>
            <a:ext cx="3383992" cy="4014271"/>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47885430-7136-174D-BE7A-445F2E375A31}"/>
              </a:ext>
            </a:extLst>
          </p:cNvPr>
          <p:cNvSpPr>
            <a:spLocks noGrp="1"/>
          </p:cNvSpPr>
          <p:nvPr>
            <p:ph sz="half" idx="2"/>
          </p:nvPr>
        </p:nvSpPr>
        <p:spPr>
          <a:xfrm>
            <a:off x="4408795" y="1784363"/>
            <a:ext cx="3383983" cy="4014271"/>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38413F0-27C1-004A-8564-6EC9F0D0FE25}"/>
              </a:ext>
            </a:extLst>
          </p:cNvPr>
          <p:cNvSpPr>
            <a:spLocks noGrp="1"/>
          </p:cNvSpPr>
          <p:nvPr>
            <p:ph type="body" sz="quarter" idx="14" hasCustomPrompt="1"/>
          </p:nvPr>
        </p:nvSpPr>
        <p:spPr>
          <a:xfrm>
            <a:off x="8432097"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85BFEBEB-D9AC-4745-AFC0-F3B3474D6D09}"/>
              </a:ext>
            </a:extLst>
          </p:cNvPr>
          <p:cNvSpPr>
            <a:spLocks noGrp="1"/>
          </p:cNvSpPr>
          <p:nvPr>
            <p:ph sz="half" idx="15"/>
          </p:nvPr>
        </p:nvSpPr>
        <p:spPr>
          <a:xfrm>
            <a:off x="8433287" y="1784363"/>
            <a:ext cx="3383983" cy="4014271"/>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4A27FF57-4F14-8848-AC42-913EEA0396A0}"/>
              </a:ext>
            </a:extLst>
          </p:cNvPr>
          <p:cNvGrpSpPr/>
          <p:nvPr/>
        </p:nvGrpSpPr>
        <p:grpSpPr>
          <a:xfrm>
            <a:off x="4092546" y="1426653"/>
            <a:ext cx="4018326" cy="4401391"/>
            <a:chOff x="4092546" y="1436701"/>
            <a:chExt cx="4018326" cy="4745984"/>
          </a:xfrm>
        </p:grpSpPr>
        <p:cxnSp>
          <p:nvCxnSpPr>
            <p:cNvPr id="13" name="Straight Connector 12">
              <a:extLst>
                <a:ext uri="{FF2B5EF4-FFF2-40B4-BE49-F238E27FC236}">
                  <a16:creationId xmlns:a16="http://schemas.microsoft.com/office/drawing/2014/main" id="{A234F19E-4F3F-6D47-BD4C-CECD28029C4A}"/>
                </a:ext>
              </a:extLst>
            </p:cNvPr>
            <p:cNvCxnSpPr>
              <a:cxnSpLocks/>
            </p:cNvCxnSpPr>
            <p:nvPr/>
          </p:nvCxnSpPr>
          <p:spPr>
            <a:xfrm>
              <a:off x="4092546" y="1436701"/>
              <a:ext cx="0" cy="4745984"/>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8D299-0CB1-8E44-A4CE-6BE88C1BA081}"/>
                </a:ext>
              </a:extLst>
            </p:cNvPr>
            <p:cNvCxnSpPr>
              <a:cxnSpLocks/>
            </p:cNvCxnSpPr>
            <p:nvPr/>
          </p:nvCxnSpPr>
          <p:spPr>
            <a:xfrm>
              <a:off x="8110872" y="1436701"/>
              <a:ext cx="0" cy="4745984"/>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90D08923-CE29-C044-9765-416B736257F4}"/>
              </a:ext>
            </a:extLst>
          </p:cNvPr>
          <p:cNvPicPr>
            <a:picLocks noChangeAspect="1"/>
          </p:cNvPicPr>
          <p:nvPr/>
        </p:nvPicPr>
        <p:blipFill>
          <a:blip r:embed="rId2"/>
          <a:srcRect/>
          <a:stretch/>
        </p:blipFill>
        <p:spPr>
          <a:xfrm>
            <a:off x="0" y="5929368"/>
            <a:ext cx="12192000" cy="92709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EA6DA773-5074-BF4A-AF4D-943988F34F43}"/>
              </a:ext>
            </a:extLst>
          </p:cNvPr>
          <p:cNvPicPr>
            <a:picLocks noChangeAspect="1"/>
          </p:cNvPicPr>
          <p:nvPr/>
        </p:nvPicPr>
        <p:blipFill>
          <a:blip r:embed="rId3"/>
          <a:stretch>
            <a:fillRect/>
          </a:stretch>
        </p:blipFill>
        <p:spPr>
          <a:xfrm>
            <a:off x="99073" y="5689095"/>
            <a:ext cx="3898900" cy="1346200"/>
          </a:xfrm>
          <a:prstGeom prst="rect">
            <a:avLst/>
          </a:prstGeom>
        </p:spPr>
      </p:pic>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155526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Text Placeholder 2">
            <a:extLst>
              <a:ext uri="{FF2B5EF4-FFF2-40B4-BE49-F238E27FC236}">
                <a16:creationId xmlns:a16="http://schemas.microsoft.com/office/drawing/2014/main" id="{898E5E01-36CE-7548-9B4F-D789BE9343CE}"/>
              </a:ext>
            </a:extLst>
          </p:cNvPr>
          <p:cNvSpPr>
            <a:spLocks noGrp="1"/>
          </p:cNvSpPr>
          <p:nvPr>
            <p:ph type="body" idx="1" hasCustomPrompt="1"/>
          </p:nvPr>
        </p:nvSpPr>
        <p:spPr bwMode="ltGray">
          <a:xfrm>
            <a:off x="495259" y="1648344"/>
            <a:ext cx="1484517" cy="363770"/>
          </a:xfrm>
          <a:solidFill>
            <a:schemeClr val="accent2"/>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3EDE88EF-82F8-1F47-8297-23F66FA9ECDE}"/>
              </a:ext>
            </a:extLst>
          </p:cNvPr>
          <p:cNvSpPr>
            <a:spLocks noGrp="1"/>
          </p:cNvSpPr>
          <p:nvPr>
            <p:ph type="body" sz="quarter" idx="3" hasCustomPrompt="1"/>
          </p:nvPr>
        </p:nvSpPr>
        <p:spPr bwMode="ltGray">
          <a:xfrm>
            <a:off x="2433001" y="1648344"/>
            <a:ext cx="1491829" cy="363770"/>
          </a:xfrm>
          <a:solidFill>
            <a:schemeClr val="accent1"/>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BC814515-9A60-BA40-971C-AC23FE167A1E}"/>
              </a:ext>
            </a:extLst>
          </p:cNvPr>
          <p:cNvSpPr>
            <a:spLocks noGrp="1"/>
          </p:cNvSpPr>
          <p:nvPr>
            <p:ph sz="half" idx="13"/>
          </p:nvPr>
        </p:nvSpPr>
        <p:spPr>
          <a:xfrm>
            <a:off x="502085" y="2928675"/>
            <a:ext cx="1477692" cy="2910061"/>
          </a:xfrm>
        </p:spPr>
        <p:txBody>
          <a:bodyPr>
            <a:normAutofit/>
          </a:bodyPr>
          <a:lstStyle>
            <a:lvl1pPr marL="0" indent="0">
              <a:lnSpc>
                <a:spcPct val="105000"/>
              </a:lnSpc>
              <a:spcBef>
                <a:spcPts val="450"/>
              </a:spcBef>
              <a:buNone/>
              <a:defRPr sz="1000" b="1"/>
            </a:lvl1pPr>
            <a:lvl2pPr marL="86916" indent="-86916">
              <a:lnSpc>
                <a:spcPct val="105000"/>
              </a:lnSpc>
              <a:spcBef>
                <a:spcPts val="450"/>
              </a:spcBef>
              <a:defRPr sz="1000"/>
            </a:lvl2pPr>
          </a:lstStyle>
          <a:p>
            <a:pPr lvl="0"/>
            <a:r>
              <a:rPr lang="en-US"/>
              <a:t>Click to edit Master text styles</a:t>
            </a:r>
          </a:p>
          <a:p>
            <a:pPr lvl="1"/>
            <a:r>
              <a:rPr lang="en-US"/>
              <a:t>Second level</a:t>
            </a:r>
          </a:p>
        </p:txBody>
      </p:sp>
      <p:sp>
        <p:nvSpPr>
          <p:cNvPr id="10" name="Content Placeholder 3">
            <a:extLst>
              <a:ext uri="{FF2B5EF4-FFF2-40B4-BE49-F238E27FC236}">
                <a16:creationId xmlns:a16="http://schemas.microsoft.com/office/drawing/2014/main" id="{FB91B103-475D-0E46-B8EE-C61C29C6303C}"/>
              </a:ext>
            </a:extLst>
          </p:cNvPr>
          <p:cNvSpPr>
            <a:spLocks noGrp="1"/>
          </p:cNvSpPr>
          <p:nvPr>
            <p:ph sz="half" idx="2"/>
          </p:nvPr>
        </p:nvSpPr>
        <p:spPr>
          <a:xfrm>
            <a:off x="2447139"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C1000813-5DC6-7446-99CD-52F08958A6F9}"/>
              </a:ext>
            </a:extLst>
          </p:cNvPr>
          <p:cNvSpPr>
            <a:spLocks noGrp="1"/>
          </p:cNvSpPr>
          <p:nvPr>
            <p:ph type="body" sz="quarter" idx="14" hasCustomPrompt="1"/>
          </p:nvPr>
        </p:nvSpPr>
        <p:spPr bwMode="ltGray">
          <a:xfrm>
            <a:off x="4378054" y="1648344"/>
            <a:ext cx="1491829" cy="363770"/>
          </a:xfrm>
          <a:solidFill>
            <a:schemeClr val="accent3"/>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D0BC1C12-BEF0-C148-AE25-790E16F7B393}"/>
              </a:ext>
            </a:extLst>
          </p:cNvPr>
          <p:cNvSpPr>
            <a:spLocks noGrp="1"/>
          </p:cNvSpPr>
          <p:nvPr>
            <p:ph sz="half" idx="15"/>
          </p:nvPr>
        </p:nvSpPr>
        <p:spPr>
          <a:xfrm>
            <a:off x="4392192"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9F9AF97D-A1E1-3B49-A59D-E57B77F1A4F6}"/>
              </a:ext>
            </a:extLst>
          </p:cNvPr>
          <p:cNvSpPr>
            <a:spLocks noGrp="1"/>
          </p:cNvSpPr>
          <p:nvPr>
            <p:ph sz="half" idx="16"/>
          </p:nvPr>
        </p:nvSpPr>
        <p:spPr>
          <a:xfrm>
            <a:off x="6348812"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F8960018-DA73-CD43-A414-3F81109DBB21}"/>
              </a:ext>
            </a:extLst>
          </p:cNvPr>
          <p:cNvSpPr>
            <a:spLocks noGrp="1"/>
          </p:cNvSpPr>
          <p:nvPr>
            <p:ph sz="half" idx="17"/>
          </p:nvPr>
        </p:nvSpPr>
        <p:spPr>
          <a:xfrm>
            <a:off x="8291294"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5" name="Text Placeholder 4">
            <a:extLst>
              <a:ext uri="{FF2B5EF4-FFF2-40B4-BE49-F238E27FC236}">
                <a16:creationId xmlns:a16="http://schemas.microsoft.com/office/drawing/2014/main" id="{D4F18D81-6E19-8F40-A3B5-27D2BF51F50A}"/>
              </a:ext>
            </a:extLst>
          </p:cNvPr>
          <p:cNvSpPr>
            <a:spLocks noGrp="1"/>
          </p:cNvSpPr>
          <p:nvPr>
            <p:ph type="body" sz="quarter" idx="18" hasCustomPrompt="1"/>
          </p:nvPr>
        </p:nvSpPr>
        <p:spPr bwMode="ltGray">
          <a:xfrm>
            <a:off x="6334674" y="1648344"/>
            <a:ext cx="1491829" cy="363770"/>
          </a:xfrm>
          <a:solidFill>
            <a:schemeClr val="accent4"/>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6" name="Text Placeholder 4">
            <a:extLst>
              <a:ext uri="{FF2B5EF4-FFF2-40B4-BE49-F238E27FC236}">
                <a16:creationId xmlns:a16="http://schemas.microsoft.com/office/drawing/2014/main" id="{0D53F5B0-A8A5-944F-858E-3519A0A08C22}"/>
              </a:ext>
            </a:extLst>
          </p:cNvPr>
          <p:cNvSpPr>
            <a:spLocks noGrp="1"/>
          </p:cNvSpPr>
          <p:nvPr>
            <p:ph type="body" sz="quarter" idx="19" hasCustomPrompt="1"/>
          </p:nvPr>
        </p:nvSpPr>
        <p:spPr bwMode="ltGray">
          <a:xfrm>
            <a:off x="8277157" y="1648344"/>
            <a:ext cx="1491829" cy="363770"/>
          </a:xfrm>
          <a:solidFill>
            <a:schemeClr val="accent6"/>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7" name="Picture Placeholder 6">
            <a:extLst>
              <a:ext uri="{FF2B5EF4-FFF2-40B4-BE49-F238E27FC236}">
                <a16:creationId xmlns:a16="http://schemas.microsoft.com/office/drawing/2014/main" id="{660BD7EF-011F-9F49-B31A-9D9F0E61AD03}"/>
              </a:ext>
            </a:extLst>
          </p:cNvPr>
          <p:cNvSpPr>
            <a:spLocks noGrp="1"/>
          </p:cNvSpPr>
          <p:nvPr>
            <p:ph type="pic" sz="quarter" idx="20"/>
          </p:nvPr>
        </p:nvSpPr>
        <p:spPr>
          <a:xfrm>
            <a:off x="871757"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18" name="Picture Placeholder 6">
            <a:extLst>
              <a:ext uri="{FF2B5EF4-FFF2-40B4-BE49-F238E27FC236}">
                <a16:creationId xmlns:a16="http://schemas.microsoft.com/office/drawing/2014/main" id="{CD6AB030-F6CD-544A-AD2A-AC513A30ADAC}"/>
              </a:ext>
            </a:extLst>
          </p:cNvPr>
          <p:cNvSpPr>
            <a:spLocks noGrp="1"/>
          </p:cNvSpPr>
          <p:nvPr>
            <p:ph type="pic" sz="quarter" idx="21"/>
          </p:nvPr>
        </p:nvSpPr>
        <p:spPr>
          <a:xfrm>
            <a:off x="2815897"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19" name="Picture Placeholder 6">
            <a:extLst>
              <a:ext uri="{FF2B5EF4-FFF2-40B4-BE49-F238E27FC236}">
                <a16:creationId xmlns:a16="http://schemas.microsoft.com/office/drawing/2014/main" id="{34B7CDDA-8894-1B44-8852-89F4F8C1A76B}"/>
              </a:ext>
            </a:extLst>
          </p:cNvPr>
          <p:cNvSpPr>
            <a:spLocks noGrp="1"/>
          </p:cNvSpPr>
          <p:nvPr>
            <p:ph type="pic" sz="quarter" idx="22"/>
          </p:nvPr>
        </p:nvSpPr>
        <p:spPr>
          <a:xfrm>
            <a:off x="4760036"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0" name="Picture Placeholder 6">
            <a:extLst>
              <a:ext uri="{FF2B5EF4-FFF2-40B4-BE49-F238E27FC236}">
                <a16:creationId xmlns:a16="http://schemas.microsoft.com/office/drawing/2014/main" id="{148BBBF7-2555-5C46-87C9-D7818B76173E}"/>
              </a:ext>
            </a:extLst>
          </p:cNvPr>
          <p:cNvSpPr>
            <a:spLocks noGrp="1"/>
          </p:cNvSpPr>
          <p:nvPr>
            <p:ph type="pic" sz="quarter" idx="23"/>
          </p:nvPr>
        </p:nvSpPr>
        <p:spPr>
          <a:xfrm>
            <a:off x="6715742"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1" name="Picture Placeholder 6">
            <a:extLst>
              <a:ext uri="{FF2B5EF4-FFF2-40B4-BE49-F238E27FC236}">
                <a16:creationId xmlns:a16="http://schemas.microsoft.com/office/drawing/2014/main" id="{E7D1888F-1539-8946-91C1-EDE38D247E41}"/>
              </a:ext>
            </a:extLst>
          </p:cNvPr>
          <p:cNvSpPr>
            <a:spLocks noGrp="1"/>
          </p:cNvSpPr>
          <p:nvPr>
            <p:ph type="pic" sz="quarter" idx="24"/>
          </p:nvPr>
        </p:nvSpPr>
        <p:spPr>
          <a:xfrm>
            <a:off x="8657311"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2" name="Content Placeholder 3">
            <a:extLst>
              <a:ext uri="{FF2B5EF4-FFF2-40B4-BE49-F238E27FC236}">
                <a16:creationId xmlns:a16="http://schemas.microsoft.com/office/drawing/2014/main" id="{6441A92B-1109-FC43-B83C-0B89CA3628A6}"/>
              </a:ext>
            </a:extLst>
          </p:cNvPr>
          <p:cNvSpPr>
            <a:spLocks noGrp="1"/>
          </p:cNvSpPr>
          <p:nvPr>
            <p:ph sz="half" idx="25"/>
          </p:nvPr>
        </p:nvSpPr>
        <p:spPr>
          <a:xfrm>
            <a:off x="10252294"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309C6782-E1EC-1747-8992-2844DD00E536}"/>
              </a:ext>
            </a:extLst>
          </p:cNvPr>
          <p:cNvSpPr>
            <a:spLocks noGrp="1"/>
          </p:cNvSpPr>
          <p:nvPr>
            <p:ph type="body" sz="quarter" idx="26" hasCustomPrompt="1"/>
          </p:nvPr>
        </p:nvSpPr>
        <p:spPr bwMode="ltGray">
          <a:xfrm>
            <a:off x="10238157" y="1648344"/>
            <a:ext cx="1491829" cy="363770"/>
          </a:xfrm>
          <a:solidFill>
            <a:srgbClr val="92278F"/>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24" name="Picture Placeholder 6">
            <a:extLst>
              <a:ext uri="{FF2B5EF4-FFF2-40B4-BE49-F238E27FC236}">
                <a16:creationId xmlns:a16="http://schemas.microsoft.com/office/drawing/2014/main" id="{58EA02C9-D133-4144-AAE5-BDCEFE2AE120}"/>
              </a:ext>
            </a:extLst>
          </p:cNvPr>
          <p:cNvSpPr>
            <a:spLocks noGrp="1"/>
          </p:cNvSpPr>
          <p:nvPr>
            <p:ph type="pic" sz="quarter" idx="27"/>
          </p:nvPr>
        </p:nvSpPr>
        <p:spPr>
          <a:xfrm>
            <a:off x="10618311"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pic>
        <p:nvPicPr>
          <p:cNvPr id="27" name="Picture 26">
            <a:extLst>
              <a:ext uri="{FF2B5EF4-FFF2-40B4-BE49-F238E27FC236}">
                <a16:creationId xmlns:a16="http://schemas.microsoft.com/office/drawing/2014/main" id="{80DC5A9F-16FC-5844-A5C2-7C0D95519E79}"/>
              </a:ext>
            </a:extLst>
          </p:cNvPr>
          <p:cNvPicPr>
            <a:picLocks noChangeAspect="1"/>
          </p:cNvPicPr>
          <p:nvPr/>
        </p:nvPicPr>
        <p:blipFill>
          <a:blip r:embed="rId2"/>
          <a:srcRect/>
          <a:stretch/>
        </p:blipFill>
        <p:spPr>
          <a:xfrm>
            <a:off x="0" y="5929368"/>
            <a:ext cx="12192000" cy="927099"/>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1EEBF89-7087-B44E-ADAB-623AE9380523}"/>
              </a:ext>
            </a:extLst>
          </p:cNvPr>
          <p:cNvPicPr>
            <a:picLocks noChangeAspect="1"/>
          </p:cNvPicPr>
          <p:nvPr/>
        </p:nvPicPr>
        <p:blipFill>
          <a:blip r:embed="rId3"/>
          <a:stretch>
            <a:fillRect/>
          </a:stretch>
        </p:blipFill>
        <p:spPr>
          <a:xfrm>
            <a:off x="99073" y="5689095"/>
            <a:ext cx="3898900" cy="1346200"/>
          </a:xfrm>
          <a:prstGeom prst="rect">
            <a:avLst/>
          </a:prstGeom>
        </p:spPr>
      </p:pic>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1039495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41BA0-AB4B-034D-8432-C5814AF5925C}"/>
              </a:ext>
            </a:extLst>
          </p:cNvPr>
          <p:cNvPicPr>
            <a:picLocks noChangeAspect="1"/>
          </p:cNvPicPr>
          <p:nvPr/>
        </p:nvPicPr>
        <p:blipFill>
          <a:blip r:embed="rId2"/>
          <a:srcRect/>
          <a:stretch/>
        </p:blipFill>
        <p:spPr>
          <a:xfrm>
            <a:off x="0" y="5929368"/>
            <a:ext cx="12192000" cy="92709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BF4047B-4EED-3D43-A394-6D0CA7105A92}"/>
              </a:ext>
            </a:extLst>
          </p:cNvPr>
          <p:cNvPicPr>
            <a:picLocks noChangeAspect="1"/>
          </p:cNvPicPr>
          <p:nvPr/>
        </p:nvPicPr>
        <p:blipFill>
          <a:blip r:embed="rId3"/>
          <a:stretch>
            <a:fillRect/>
          </a:stretch>
        </p:blipFill>
        <p:spPr>
          <a:xfrm>
            <a:off x="99073" y="5689095"/>
            <a:ext cx="3898900" cy="1346200"/>
          </a:xfrm>
          <a:prstGeom prst="rect">
            <a:avLst/>
          </a:prstGeom>
        </p:spPr>
      </p:pic>
      <p:sp>
        <p:nvSpPr>
          <p:cNvPr id="4" name="Slide Number Placeholder 3"/>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179767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5" name="Picture 4" descr="A picture containing orange, drawing&#10;&#10;Description automatically generated">
            <a:extLst>
              <a:ext uri="{FF2B5EF4-FFF2-40B4-BE49-F238E27FC236}">
                <a16:creationId xmlns:a16="http://schemas.microsoft.com/office/drawing/2014/main" id="{30378B40-547E-184B-8394-FA498C3DC37C}"/>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2553072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7"/>
            <a:ext cx="5178142" cy="2057133"/>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pic>
        <p:nvPicPr>
          <p:cNvPr id="7" name="Picture 6" descr="A picture containing orange, drawing&#10;&#10;Description automatically generated">
            <a:extLst>
              <a:ext uri="{FF2B5EF4-FFF2-40B4-BE49-F238E27FC236}">
                <a16:creationId xmlns:a16="http://schemas.microsoft.com/office/drawing/2014/main" id="{9DABD353-CF76-584A-8CA9-85AA1E41B785}"/>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2525909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533A6-3E71-C54A-B3B9-19D0083DC729}"/>
              </a:ext>
            </a:extLst>
          </p:cNvPr>
          <p:cNvSpPr/>
          <p:nvPr/>
        </p:nvSpPr>
        <p:spPr>
          <a:xfrm>
            <a:off x="0"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4DDC7CB6-1765-5D45-96EB-C1C6F6FC2250}"/>
              </a:ext>
            </a:extLst>
          </p:cNvPr>
          <p:cNvPicPr>
            <a:picLocks noChangeAspect="1"/>
          </p:cNvPicPr>
          <p:nvPr/>
        </p:nvPicPr>
        <p:blipFill>
          <a:blip r:embed="rId2"/>
          <a:stretch>
            <a:fillRect/>
          </a:stretch>
        </p:blipFill>
        <p:spPr>
          <a:xfrm>
            <a:off x="3232150" y="603250"/>
            <a:ext cx="5727700" cy="5651500"/>
          </a:xfrm>
          <a:prstGeom prst="rect">
            <a:avLst/>
          </a:prstGeom>
        </p:spPr>
      </p:pic>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879B986-D9E4-6F4B-890D-E2B2D3A035C2}"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497FD598-BE7B-2946-83FF-2038F0FDB45F}"/>
              </a:ext>
            </a:extLst>
          </p:cNvPr>
          <p:cNvPicPr>
            <a:picLocks noChangeAspect="1"/>
          </p:cNvPicPr>
          <p:nvPr/>
        </p:nvPicPr>
        <p:blipFill>
          <a:blip r:embed="rId3"/>
          <a:stretch>
            <a:fillRect/>
          </a:stretch>
        </p:blipFill>
        <p:spPr>
          <a:xfrm>
            <a:off x="99073" y="5689095"/>
            <a:ext cx="3898900" cy="1346200"/>
          </a:xfrm>
          <a:prstGeom prst="rect">
            <a:avLst/>
          </a:prstGeom>
        </p:spPr>
      </p:pic>
    </p:spTree>
    <p:extLst>
      <p:ext uri="{BB962C8B-B14F-4D97-AF65-F5344CB8AC3E}">
        <p14:creationId xmlns:p14="http://schemas.microsoft.com/office/powerpoint/2010/main" val="2393217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DC7CB6-1765-5D45-96EB-C1C6F6FC2250}"/>
              </a:ext>
            </a:extLst>
          </p:cNvPr>
          <p:cNvPicPr>
            <a:picLocks noChangeAspect="1"/>
          </p:cNvPicPr>
          <p:nvPr/>
        </p:nvPicPr>
        <p:blipFill>
          <a:blip r:embed="rId2"/>
          <a:srcRect/>
          <a:stretch/>
        </p:blipFill>
        <p:spPr>
          <a:xfrm>
            <a:off x="3232150" y="603335"/>
            <a:ext cx="5727699" cy="5651330"/>
          </a:xfrm>
          <a:prstGeom prst="rect">
            <a:avLst/>
          </a:prstGeom>
        </p:spPr>
      </p:pic>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9" name="Picture 8" descr="A picture containing orange, drawing&#10;&#10;Description automatically generated">
            <a:extLst>
              <a:ext uri="{FF2B5EF4-FFF2-40B4-BE49-F238E27FC236}">
                <a16:creationId xmlns:a16="http://schemas.microsoft.com/office/drawing/2014/main" id="{482213C4-AF71-6B44-BB0A-CFAF0D9AB764}"/>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425421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A78416-6AB5-8D44-A515-EAFA7766D342}"/>
              </a:ext>
            </a:extLst>
          </p:cNvPr>
          <p:cNvPicPr>
            <a:picLocks noChangeAspect="1"/>
          </p:cNvPicPr>
          <p:nvPr/>
        </p:nvPicPr>
        <p:blipFill>
          <a:blip r:embed="rId2"/>
          <a:srcRect/>
          <a:stretch/>
        </p:blipFill>
        <p:spPr>
          <a:xfrm>
            <a:off x="6108700" y="0"/>
            <a:ext cx="6083299" cy="6858000"/>
          </a:xfrm>
          <a:prstGeom prst="rect">
            <a:avLst/>
          </a:prstGeom>
        </p:spPr>
      </p:pic>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8"/>
            <a:ext cx="5178142" cy="172708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pic>
        <p:nvPicPr>
          <p:cNvPr id="9" name="Picture 8" descr="A picture containing orange, drawing&#10;&#10;Description automatically generated">
            <a:extLst>
              <a:ext uri="{FF2B5EF4-FFF2-40B4-BE49-F238E27FC236}">
                <a16:creationId xmlns:a16="http://schemas.microsoft.com/office/drawing/2014/main" id="{5B165F55-1A2B-3648-9241-4FBBA4256563}"/>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373022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533A6-3E71-C54A-B3B9-19D0083DC729}"/>
              </a:ext>
            </a:extLst>
          </p:cNvPr>
          <p:cNvSpPr/>
          <p:nvPr/>
        </p:nvSpPr>
        <p:spPr>
          <a:xfrm>
            <a:off x="0" y="0"/>
            <a:ext cx="12191999" cy="6858000"/>
          </a:xfrm>
          <a:prstGeom prst="rect">
            <a:avLst/>
          </a:prstGeom>
          <a:solidFill>
            <a:srgbClr val="007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4DDC7CB6-1765-5D45-96EB-C1C6F6FC2250}"/>
              </a:ext>
            </a:extLst>
          </p:cNvPr>
          <p:cNvPicPr>
            <a:picLocks noChangeAspect="1"/>
          </p:cNvPicPr>
          <p:nvPr/>
        </p:nvPicPr>
        <p:blipFill>
          <a:blip r:embed="rId2"/>
          <a:stretch>
            <a:fillRect/>
          </a:stretch>
        </p:blipFill>
        <p:spPr>
          <a:xfrm>
            <a:off x="3232150" y="603250"/>
            <a:ext cx="5727700" cy="5651500"/>
          </a:xfrm>
          <a:prstGeom prst="rect">
            <a:avLst/>
          </a:prstGeom>
        </p:spPr>
      </p:pic>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879B986-D9E4-6F4B-890D-E2B2D3A035C2}" type="slidenum">
              <a:rPr lang="en-US" smtClean="0"/>
              <a:t>‹#›</a:t>
            </a:fld>
            <a:endParaRPr lang="en-US"/>
          </a:p>
        </p:txBody>
      </p:sp>
      <p:pic>
        <p:nvPicPr>
          <p:cNvPr id="18" name="Picture 17" descr="A picture containing drawing&#10;&#10;Description automatically generated">
            <a:extLst>
              <a:ext uri="{FF2B5EF4-FFF2-40B4-BE49-F238E27FC236}">
                <a16:creationId xmlns:a16="http://schemas.microsoft.com/office/drawing/2014/main" id="{D4E593FA-922F-4A45-A7A6-5B5FCD55F755}"/>
              </a:ext>
            </a:extLst>
          </p:cNvPr>
          <p:cNvPicPr>
            <a:picLocks noChangeAspect="1"/>
          </p:cNvPicPr>
          <p:nvPr/>
        </p:nvPicPr>
        <p:blipFill>
          <a:blip r:embed="rId3"/>
          <a:stretch>
            <a:fillRect/>
          </a:stretch>
        </p:blipFill>
        <p:spPr>
          <a:xfrm>
            <a:off x="99073" y="5689095"/>
            <a:ext cx="3898900" cy="1346200"/>
          </a:xfrm>
          <a:prstGeom prst="rect">
            <a:avLst/>
          </a:prstGeom>
        </p:spPr>
      </p:pic>
    </p:spTree>
    <p:extLst>
      <p:ext uri="{BB962C8B-B14F-4D97-AF65-F5344CB8AC3E}">
        <p14:creationId xmlns:p14="http://schemas.microsoft.com/office/powerpoint/2010/main" val="2397270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p:nvSpPr>
        <p:spPr>
          <a:xfrm>
            <a:off x="0"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hasCustomPrompt="1"/>
          </p:nvPr>
        </p:nvSpPr>
        <p:spPr>
          <a:xfrm>
            <a:off x="6795911" y="0"/>
            <a:ext cx="4537616" cy="6857999"/>
          </a:xfrm>
          <a:prstGeom prst="rect">
            <a:avLst/>
          </a:prstGeom>
        </p:spPr>
        <p:txBody>
          <a:bodyPr anchor="t">
            <a:normAutofit/>
          </a:bodyPr>
          <a:lstStyle>
            <a:lvl1pPr marL="0" indent="0" algn="ctr">
              <a:buNone/>
              <a:defRPr sz="25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5197C479-B746-2D42-A671-090E242D1532}"/>
              </a:ext>
            </a:extLst>
          </p:cNvPr>
          <p:cNvPicPr>
            <a:picLocks noChangeAspect="1"/>
          </p:cNvPicPr>
          <p:nvPr/>
        </p:nvPicPr>
        <p:blipFill>
          <a:blip r:embed="rId2"/>
          <a:stretch>
            <a:fillRect/>
          </a:stretch>
        </p:blipFill>
        <p:spPr>
          <a:xfrm>
            <a:off x="99073" y="5689095"/>
            <a:ext cx="3898900" cy="1346200"/>
          </a:xfrm>
          <a:prstGeom prst="rect">
            <a:avLst/>
          </a:prstGeom>
        </p:spPr>
      </p:pic>
    </p:spTree>
    <p:extLst>
      <p:ext uri="{BB962C8B-B14F-4D97-AF65-F5344CB8AC3E}">
        <p14:creationId xmlns:p14="http://schemas.microsoft.com/office/powerpoint/2010/main" val="289919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p:nvSpPr>
        <p:spPr>
          <a:xfrm>
            <a:off x="0" y="-1"/>
            <a:ext cx="12191999" cy="6021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6795911" y="0"/>
            <a:ext cx="4537616" cy="6857999"/>
          </a:xfrm>
          <a:prstGeom prst="rect">
            <a:avLst/>
          </a:prstGeom>
        </p:spPr>
        <p:txBody>
          <a:bodyPr anchor="t">
            <a:normAutofit/>
          </a:bodyPr>
          <a:lstStyle>
            <a:lvl1pPr marL="0" indent="0" algn="ctr">
              <a:buNone/>
              <a:defRPr sz="25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8" name="Picture 7" descr="A picture containing orange, drawing&#10;&#10;Description automatically generated">
            <a:extLst>
              <a:ext uri="{FF2B5EF4-FFF2-40B4-BE49-F238E27FC236}">
                <a16:creationId xmlns:a16="http://schemas.microsoft.com/office/drawing/2014/main" id="{40FB2A35-4FDC-2048-B9AF-A19753D84D30}"/>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686049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055BE-F145-184B-9094-14D1820BFB08}"/>
              </a:ext>
            </a:extLst>
          </p:cNvPr>
          <p:cNvPicPr>
            <a:picLocks noChangeAspect="1"/>
          </p:cNvPicPr>
          <p:nvPr/>
        </p:nvPicPr>
        <p:blipFill>
          <a:blip r:embed="rId2"/>
          <a:srcRect/>
          <a:stretch/>
        </p:blipFill>
        <p:spPr>
          <a:xfrm>
            <a:off x="0" y="5954751"/>
            <a:ext cx="12192000" cy="899941"/>
          </a:xfrm>
          <a:prstGeom prst="rect">
            <a:avLst/>
          </a:prstGeom>
        </p:spPr>
      </p:pic>
      <p:sp>
        <p:nvSpPr>
          <p:cNvPr id="2" name="Title 1"/>
          <p:cNvSpPr>
            <a:spLocks noGrp="1"/>
          </p:cNvSpPr>
          <p:nvPr>
            <p:ph type="title"/>
          </p:nvPr>
        </p:nvSpPr>
        <p:spPr>
          <a:xfrm>
            <a:off x="386080" y="457200"/>
            <a:ext cx="4385945" cy="2733472"/>
          </a:xfr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5183188" y="0"/>
            <a:ext cx="6150339" cy="6857999"/>
          </a:xfrm>
          <a:prstGeom prst="rect">
            <a:avLst/>
          </a:prstGeom>
        </p:spPr>
        <p:txBody>
          <a:bodyPr anchor="t">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4385945" cy="242758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B3ABFCB5-2281-C049-B411-B5D295317C47}"/>
              </a:ext>
            </a:extLst>
          </p:cNvPr>
          <p:cNvPicPr>
            <a:picLocks noChangeAspect="1"/>
          </p:cNvPicPr>
          <p:nvPr/>
        </p:nvPicPr>
        <p:blipFill>
          <a:blip r:embed="rId3"/>
          <a:stretch>
            <a:fillRect/>
          </a:stretch>
        </p:blipFill>
        <p:spPr>
          <a:xfrm>
            <a:off x="99073" y="5723673"/>
            <a:ext cx="3898900" cy="1346200"/>
          </a:xfrm>
          <a:prstGeom prst="rect">
            <a:avLst/>
          </a:prstGeom>
        </p:spPr>
      </p:pic>
    </p:spTree>
    <p:extLst>
      <p:ext uri="{BB962C8B-B14F-4D97-AF65-F5344CB8AC3E}">
        <p14:creationId xmlns:p14="http://schemas.microsoft.com/office/powerpoint/2010/main" val="30077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i="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386080" y="1453480"/>
            <a:ext cx="11430000" cy="4378608"/>
          </a:xfrm>
          <a:prstGeom prst="rect">
            <a:avLst/>
          </a:prstGeom>
        </p:spPr>
        <p:txBody>
          <a:bodyPr/>
          <a:lstStyle>
            <a:lvl1pPr>
              <a:defRPr sz="2200"/>
            </a:lvl1pPr>
            <a:lvl2pPr marL="457200">
              <a:spcBef>
                <a:spcPts val="800"/>
              </a:spcBef>
              <a:defRPr sz="1800"/>
            </a:lvl2pPr>
            <a:lvl3pPr marL="685800">
              <a:spcBef>
                <a:spcPts val="800"/>
              </a:spcBef>
              <a:defRPr sz="1500"/>
            </a:lvl3pPr>
            <a:lvl4pPr marL="914400">
              <a:spcBef>
                <a:spcPts val="800"/>
              </a:spcBef>
              <a:defRPr sz="1500"/>
            </a:lvl4pPr>
            <a:lvl5pPr marL="1143000">
              <a:spcBef>
                <a:spcPts val="80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D526ED9-98F9-6A4D-97BA-641F2CFD4866}"/>
              </a:ext>
            </a:extLst>
          </p:cNvPr>
          <p:cNvPicPr>
            <a:picLocks noChangeAspect="1"/>
          </p:cNvPicPr>
          <p:nvPr/>
        </p:nvPicPr>
        <p:blipFill>
          <a:blip r:embed="rId2"/>
          <a:srcRect/>
          <a:stretch/>
        </p:blipFill>
        <p:spPr>
          <a:xfrm>
            <a:off x="0" y="5954751"/>
            <a:ext cx="12192000" cy="89994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33568A5-9A20-AE4C-9670-5BB9A3E75AD7}"/>
              </a:ext>
            </a:extLst>
          </p:cNvPr>
          <p:cNvPicPr>
            <a:picLocks noChangeAspect="1"/>
          </p:cNvPicPr>
          <p:nvPr/>
        </p:nvPicPr>
        <p:blipFill>
          <a:blip r:embed="rId3"/>
          <a:stretch>
            <a:fillRect/>
          </a:stretch>
        </p:blipFill>
        <p:spPr>
          <a:xfrm>
            <a:off x="99073" y="5723673"/>
            <a:ext cx="3898900" cy="1346200"/>
          </a:xfrm>
          <a:prstGeom prst="rect">
            <a:avLst/>
          </a:prstGeom>
        </p:spPr>
      </p:pic>
      <p:sp>
        <p:nvSpPr>
          <p:cNvPr id="6" name="Slide Number Placeholder 5"/>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53395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551169D-9EF9-814F-85FE-A54832E612A4}"/>
              </a:ext>
            </a:extLst>
          </p:cNvPr>
          <p:cNvSpPr>
            <a:spLocks noGrp="1"/>
          </p:cNvSpPr>
          <p:nvPr>
            <p:ph idx="13"/>
          </p:nvPr>
        </p:nvSpPr>
        <p:spPr>
          <a:xfrm>
            <a:off x="6279532" y="1453480"/>
            <a:ext cx="5536548" cy="4423213"/>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685EBD0-1D07-484C-A16E-5A3CBB18F918}"/>
              </a:ext>
            </a:extLst>
          </p:cNvPr>
          <p:cNvSpPr>
            <a:spLocks noGrp="1"/>
          </p:cNvSpPr>
          <p:nvPr>
            <p:ph idx="14"/>
          </p:nvPr>
        </p:nvSpPr>
        <p:spPr>
          <a:xfrm>
            <a:off x="386080" y="1453480"/>
            <a:ext cx="5536548" cy="4423213"/>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83443425-3BC1-E34B-B7C2-8D490C3E44FE}"/>
              </a:ext>
            </a:extLst>
          </p:cNvPr>
          <p:cNvCxnSpPr>
            <a:cxnSpLocks/>
          </p:cNvCxnSpPr>
          <p:nvPr/>
        </p:nvCxnSpPr>
        <p:spPr>
          <a:xfrm>
            <a:off x="6096000" y="1451429"/>
            <a:ext cx="0" cy="4445338"/>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3D5F1B-EDAB-F74C-96B2-C8553BFC9A0F}"/>
              </a:ext>
            </a:extLst>
          </p:cNvPr>
          <p:cNvPicPr>
            <a:picLocks noChangeAspect="1"/>
          </p:cNvPicPr>
          <p:nvPr/>
        </p:nvPicPr>
        <p:blipFill>
          <a:blip r:embed="rId2"/>
          <a:srcRect/>
          <a:stretch/>
        </p:blipFill>
        <p:spPr>
          <a:xfrm>
            <a:off x="0" y="5954751"/>
            <a:ext cx="12192000" cy="89994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01A64B-1E14-9448-BCC2-DE4E9910865B}"/>
              </a:ext>
            </a:extLst>
          </p:cNvPr>
          <p:cNvPicPr>
            <a:picLocks noChangeAspect="1"/>
          </p:cNvPicPr>
          <p:nvPr/>
        </p:nvPicPr>
        <p:blipFill>
          <a:blip r:embed="rId3"/>
          <a:stretch>
            <a:fillRect/>
          </a:stretch>
        </p:blipFill>
        <p:spPr>
          <a:xfrm>
            <a:off x="99073" y="5723673"/>
            <a:ext cx="3898900" cy="1346200"/>
          </a:xfrm>
          <a:prstGeom prst="rect">
            <a:avLst/>
          </a:prstGeom>
        </p:spPr>
      </p:pic>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2924312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56" y="365126"/>
            <a:ext cx="11464288" cy="942974"/>
          </a:xfr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3857" y="1461921"/>
            <a:ext cx="5499520" cy="464351"/>
          </a:xfrm>
          <a:prstGeom prst="rect">
            <a:avLst/>
          </a:prstGeom>
        </p:spPr>
        <p:txBody>
          <a:bodyPr anchor="b">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080" y="2057968"/>
            <a:ext cx="5477825" cy="3682432"/>
          </a:xfrm>
          <a:prstGeom prst="rect">
            <a:avLst/>
          </a:prstGeom>
        </p:spPr>
        <p:txBody>
          <a:bodyPr/>
          <a:lstStyle>
            <a:lvl1pPr>
              <a:defRPr sz="2200"/>
            </a:lvl1pPr>
            <a:lvl2pPr>
              <a:defRPr sz="18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50318" y="1461921"/>
            <a:ext cx="5477825" cy="464352"/>
          </a:xfrm>
          <a:prstGeom prst="rect">
            <a:avLst/>
          </a:prstGeom>
        </p:spPr>
        <p:txBody>
          <a:bodyPr anchor="b">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0317" y="2057968"/>
            <a:ext cx="5477825" cy="3682432"/>
          </a:xfrm>
          <a:prstGeom prst="rect">
            <a:avLst/>
          </a:prstGeom>
        </p:spPr>
        <p:txBody>
          <a:bodyPr/>
          <a:lstStyle>
            <a:lvl1pPr>
              <a:defRPr sz="2200"/>
            </a:lvl1pPr>
            <a:lvl2pPr>
              <a:defRPr sz="18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5C7099EC-6EF6-6945-BDEA-1C8A2C714F40}"/>
              </a:ext>
            </a:extLst>
          </p:cNvPr>
          <p:cNvPicPr>
            <a:picLocks noChangeAspect="1"/>
          </p:cNvPicPr>
          <p:nvPr/>
        </p:nvPicPr>
        <p:blipFill>
          <a:blip r:embed="rId2"/>
          <a:srcRect/>
          <a:stretch/>
        </p:blipFill>
        <p:spPr>
          <a:xfrm>
            <a:off x="0" y="5954751"/>
            <a:ext cx="12192000" cy="89994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1DED035-ACFE-9C49-AF80-7FC74CBB6F7D}"/>
              </a:ext>
            </a:extLst>
          </p:cNvPr>
          <p:cNvPicPr>
            <a:picLocks noChangeAspect="1"/>
          </p:cNvPicPr>
          <p:nvPr/>
        </p:nvPicPr>
        <p:blipFill>
          <a:blip r:embed="rId3"/>
          <a:stretch>
            <a:fillRect/>
          </a:stretch>
        </p:blipFill>
        <p:spPr>
          <a:xfrm>
            <a:off x="99073" y="5723673"/>
            <a:ext cx="3898900" cy="1346200"/>
          </a:xfrm>
          <a:prstGeom prst="rect">
            <a:avLst/>
          </a:prstGeom>
        </p:spPr>
      </p:pic>
      <p:sp>
        <p:nvSpPr>
          <p:cNvPr id="9" name="Slide Number Placeholder 8"/>
          <p:cNvSpPr>
            <a:spLocks noGrp="1"/>
          </p:cNvSpPr>
          <p:nvPr>
            <p:ph type="sldNum" sz="quarter" idx="12"/>
          </p:nvPr>
        </p:nvSpPr>
        <p:spPr/>
        <p:txBody>
          <a:bodyPr/>
          <a:lstStyle/>
          <a:p>
            <a:fld id="{B879B986-D9E4-6F4B-890D-E2B2D3A035C2}" type="slidenum">
              <a:rPr lang="en-US" smtClean="0"/>
              <a:t>‹#›</a:t>
            </a:fld>
            <a:endParaRPr lang="en-US"/>
          </a:p>
        </p:txBody>
      </p:sp>
      <p:cxnSp>
        <p:nvCxnSpPr>
          <p:cNvPr id="16" name="Straight Connector 15">
            <a:extLst>
              <a:ext uri="{FF2B5EF4-FFF2-40B4-BE49-F238E27FC236}">
                <a16:creationId xmlns:a16="http://schemas.microsoft.com/office/drawing/2014/main" id="{D8471BA5-015C-6645-B0A6-4820596B65C8}"/>
              </a:ext>
            </a:extLst>
          </p:cNvPr>
          <p:cNvCxnSpPr>
            <a:cxnSpLocks/>
          </p:cNvCxnSpPr>
          <p:nvPr/>
        </p:nvCxnSpPr>
        <p:spPr>
          <a:xfrm>
            <a:off x="6096000" y="1451429"/>
            <a:ext cx="0" cy="4445338"/>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199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pic>
        <p:nvPicPr>
          <p:cNvPr id="6" name="Picture 5">
            <a:extLst>
              <a:ext uri="{FF2B5EF4-FFF2-40B4-BE49-F238E27FC236}">
                <a16:creationId xmlns:a16="http://schemas.microsoft.com/office/drawing/2014/main" id="{614214E2-C9F7-1D48-9FB4-5EB295B0611C}"/>
              </a:ext>
            </a:extLst>
          </p:cNvPr>
          <p:cNvPicPr>
            <a:picLocks noChangeAspect="1"/>
          </p:cNvPicPr>
          <p:nvPr/>
        </p:nvPicPr>
        <p:blipFill>
          <a:blip r:embed="rId2"/>
          <a:srcRect/>
          <a:stretch/>
        </p:blipFill>
        <p:spPr>
          <a:xfrm>
            <a:off x="0" y="5954751"/>
            <a:ext cx="12192000" cy="89994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6FEC6C5-97BA-8B43-90CC-80E32934B47B}"/>
              </a:ext>
            </a:extLst>
          </p:cNvPr>
          <p:cNvPicPr>
            <a:picLocks noChangeAspect="1"/>
          </p:cNvPicPr>
          <p:nvPr/>
        </p:nvPicPr>
        <p:blipFill>
          <a:blip r:embed="rId3"/>
          <a:stretch>
            <a:fillRect/>
          </a:stretch>
        </p:blipFill>
        <p:spPr>
          <a:xfrm>
            <a:off x="99073" y="5723673"/>
            <a:ext cx="3898900" cy="1346200"/>
          </a:xfrm>
          <a:prstGeom prst="rect">
            <a:avLst/>
          </a:prstGeom>
        </p:spPr>
      </p:pic>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423546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Text Placeholder 2">
            <a:extLst>
              <a:ext uri="{FF2B5EF4-FFF2-40B4-BE49-F238E27FC236}">
                <a16:creationId xmlns:a16="http://schemas.microsoft.com/office/drawing/2014/main" id="{3BBABFCE-3BD9-3C4B-A761-42E8CC80241A}"/>
              </a:ext>
            </a:extLst>
          </p:cNvPr>
          <p:cNvSpPr>
            <a:spLocks noGrp="1"/>
          </p:cNvSpPr>
          <p:nvPr>
            <p:ph type="body" idx="1" hasCustomPrompt="1"/>
          </p:nvPr>
        </p:nvSpPr>
        <p:spPr>
          <a:xfrm>
            <a:off x="386080" y="1436701"/>
            <a:ext cx="3383992"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94B67444-0219-B244-AB7D-6CEC0692DD8A}"/>
              </a:ext>
            </a:extLst>
          </p:cNvPr>
          <p:cNvSpPr>
            <a:spLocks noGrp="1"/>
          </p:cNvSpPr>
          <p:nvPr>
            <p:ph type="body" sz="quarter" idx="3" hasCustomPrompt="1"/>
          </p:nvPr>
        </p:nvSpPr>
        <p:spPr>
          <a:xfrm>
            <a:off x="4408201"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32CD39F4-DD78-B542-9DB4-055CB891420D}"/>
              </a:ext>
            </a:extLst>
          </p:cNvPr>
          <p:cNvSpPr>
            <a:spLocks noGrp="1"/>
          </p:cNvSpPr>
          <p:nvPr>
            <p:ph sz="half" idx="13"/>
          </p:nvPr>
        </p:nvSpPr>
        <p:spPr>
          <a:xfrm>
            <a:off x="386079" y="1784363"/>
            <a:ext cx="3383992"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47885430-7136-174D-BE7A-445F2E375A31}"/>
              </a:ext>
            </a:extLst>
          </p:cNvPr>
          <p:cNvSpPr>
            <a:spLocks noGrp="1"/>
          </p:cNvSpPr>
          <p:nvPr>
            <p:ph sz="half" idx="2"/>
          </p:nvPr>
        </p:nvSpPr>
        <p:spPr>
          <a:xfrm>
            <a:off x="4408795" y="1784363"/>
            <a:ext cx="3383983"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38413F0-27C1-004A-8564-6EC9F0D0FE25}"/>
              </a:ext>
            </a:extLst>
          </p:cNvPr>
          <p:cNvSpPr>
            <a:spLocks noGrp="1"/>
          </p:cNvSpPr>
          <p:nvPr>
            <p:ph type="body" sz="quarter" idx="14" hasCustomPrompt="1"/>
          </p:nvPr>
        </p:nvSpPr>
        <p:spPr>
          <a:xfrm>
            <a:off x="8432097"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85BFEBEB-D9AC-4745-AFC0-F3B3474D6D09}"/>
              </a:ext>
            </a:extLst>
          </p:cNvPr>
          <p:cNvSpPr>
            <a:spLocks noGrp="1"/>
          </p:cNvSpPr>
          <p:nvPr>
            <p:ph sz="half" idx="15"/>
          </p:nvPr>
        </p:nvSpPr>
        <p:spPr>
          <a:xfrm>
            <a:off x="8433287" y="1784363"/>
            <a:ext cx="3383983"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280056E8-224C-624F-9229-B4C15B73348A}"/>
              </a:ext>
            </a:extLst>
          </p:cNvPr>
          <p:cNvGrpSpPr/>
          <p:nvPr/>
        </p:nvGrpSpPr>
        <p:grpSpPr>
          <a:xfrm>
            <a:off x="4092546" y="1396721"/>
            <a:ext cx="4018326" cy="4493864"/>
            <a:chOff x="4092546" y="1144601"/>
            <a:chExt cx="4018326" cy="4745984"/>
          </a:xfrm>
        </p:grpSpPr>
        <p:cxnSp>
          <p:nvCxnSpPr>
            <p:cNvPr id="13" name="Straight Connector 12">
              <a:extLst>
                <a:ext uri="{FF2B5EF4-FFF2-40B4-BE49-F238E27FC236}">
                  <a16:creationId xmlns:a16="http://schemas.microsoft.com/office/drawing/2014/main" id="{A234F19E-4F3F-6D47-BD4C-CECD28029C4A}"/>
                </a:ext>
              </a:extLst>
            </p:cNvPr>
            <p:cNvCxnSpPr>
              <a:cxnSpLocks/>
            </p:cNvCxnSpPr>
            <p:nvPr/>
          </p:nvCxnSpPr>
          <p:spPr>
            <a:xfrm>
              <a:off x="4092546" y="1144601"/>
              <a:ext cx="0" cy="4745984"/>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8D299-0CB1-8E44-A4CE-6BE88C1BA081}"/>
                </a:ext>
              </a:extLst>
            </p:cNvPr>
            <p:cNvCxnSpPr>
              <a:cxnSpLocks/>
            </p:cNvCxnSpPr>
            <p:nvPr/>
          </p:nvCxnSpPr>
          <p:spPr>
            <a:xfrm>
              <a:off x="8110872" y="1144601"/>
              <a:ext cx="0" cy="4745984"/>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8E5A85B2-52B6-0749-90AD-CDFED5F017EE}"/>
              </a:ext>
            </a:extLst>
          </p:cNvPr>
          <p:cNvPicPr>
            <a:picLocks noChangeAspect="1"/>
          </p:cNvPicPr>
          <p:nvPr/>
        </p:nvPicPr>
        <p:blipFill>
          <a:blip r:embed="rId2"/>
          <a:srcRect/>
          <a:stretch/>
        </p:blipFill>
        <p:spPr>
          <a:xfrm>
            <a:off x="0" y="5954751"/>
            <a:ext cx="12192000" cy="899941"/>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10084A20-2E60-7F47-8051-5882E29E5651}"/>
              </a:ext>
            </a:extLst>
          </p:cNvPr>
          <p:cNvPicPr>
            <a:picLocks noChangeAspect="1"/>
          </p:cNvPicPr>
          <p:nvPr/>
        </p:nvPicPr>
        <p:blipFill>
          <a:blip r:embed="rId3"/>
          <a:stretch>
            <a:fillRect/>
          </a:stretch>
        </p:blipFill>
        <p:spPr>
          <a:xfrm>
            <a:off x="99073" y="5723673"/>
            <a:ext cx="3898900" cy="1346200"/>
          </a:xfrm>
          <a:prstGeom prst="rect">
            <a:avLst/>
          </a:prstGeom>
        </p:spPr>
      </p:pic>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3991879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3_Title Only">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96BC463-E086-914F-A98D-00AF59B1B2FA}"/>
              </a:ext>
            </a:extLst>
          </p:cNvPr>
          <p:cNvPicPr>
            <a:picLocks noChangeAspect="1"/>
          </p:cNvPicPr>
          <p:nvPr/>
        </p:nvPicPr>
        <p:blipFill>
          <a:blip r:embed="rId2"/>
          <a:srcRect/>
          <a:stretch/>
        </p:blipFill>
        <p:spPr>
          <a:xfrm>
            <a:off x="0" y="5954751"/>
            <a:ext cx="12192000" cy="899941"/>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29AF0AB7-95BF-9E40-93B4-631AD44FBF79}"/>
              </a:ext>
            </a:extLst>
          </p:cNvPr>
          <p:cNvPicPr>
            <a:picLocks noChangeAspect="1"/>
          </p:cNvPicPr>
          <p:nvPr/>
        </p:nvPicPr>
        <p:blipFill>
          <a:blip r:embed="rId3"/>
          <a:stretch>
            <a:fillRect/>
          </a:stretch>
        </p:blipFill>
        <p:spPr>
          <a:xfrm>
            <a:off x="99073" y="5723673"/>
            <a:ext cx="3898900" cy="13462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
        <p:nvSpPr>
          <p:cNvPr id="7" name="Text Placeholder 2">
            <a:extLst>
              <a:ext uri="{FF2B5EF4-FFF2-40B4-BE49-F238E27FC236}">
                <a16:creationId xmlns:a16="http://schemas.microsoft.com/office/drawing/2014/main" id="{898E5E01-36CE-7548-9B4F-D789BE9343CE}"/>
              </a:ext>
            </a:extLst>
          </p:cNvPr>
          <p:cNvSpPr>
            <a:spLocks noGrp="1"/>
          </p:cNvSpPr>
          <p:nvPr>
            <p:ph type="body" idx="1" hasCustomPrompt="1"/>
          </p:nvPr>
        </p:nvSpPr>
        <p:spPr bwMode="ltGray">
          <a:xfrm>
            <a:off x="495259" y="1648344"/>
            <a:ext cx="1484517" cy="363770"/>
          </a:xfrm>
          <a:solidFill>
            <a:schemeClr val="accent2"/>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3EDE88EF-82F8-1F47-8297-23F66FA9ECDE}"/>
              </a:ext>
            </a:extLst>
          </p:cNvPr>
          <p:cNvSpPr>
            <a:spLocks noGrp="1"/>
          </p:cNvSpPr>
          <p:nvPr>
            <p:ph type="body" sz="quarter" idx="3" hasCustomPrompt="1"/>
          </p:nvPr>
        </p:nvSpPr>
        <p:spPr bwMode="ltGray">
          <a:xfrm>
            <a:off x="2433001" y="1648344"/>
            <a:ext cx="1491829" cy="363770"/>
          </a:xfrm>
          <a:solidFill>
            <a:schemeClr val="accent1"/>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BC814515-9A60-BA40-971C-AC23FE167A1E}"/>
              </a:ext>
            </a:extLst>
          </p:cNvPr>
          <p:cNvSpPr>
            <a:spLocks noGrp="1"/>
          </p:cNvSpPr>
          <p:nvPr>
            <p:ph sz="half" idx="13"/>
          </p:nvPr>
        </p:nvSpPr>
        <p:spPr>
          <a:xfrm>
            <a:off x="502085" y="2928675"/>
            <a:ext cx="1477692" cy="2910061"/>
          </a:xfrm>
        </p:spPr>
        <p:txBody>
          <a:bodyPr>
            <a:normAutofit/>
          </a:bodyPr>
          <a:lstStyle>
            <a:lvl1pPr marL="0" indent="0">
              <a:lnSpc>
                <a:spcPct val="105000"/>
              </a:lnSpc>
              <a:spcBef>
                <a:spcPts val="450"/>
              </a:spcBef>
              <a:buNone/>
              <a:defRPr sz="1000" b="1"/>
            </a:lvl1pPr>
            <a:lvl2pPr marL="86916" indent="-86916">
              <a:lnSpc>
                <a:spcPct val="105000"/>
              </a:lnSpc>
              <a:spcBef>
                <a:spcPts val="450"/>
              </a:spcBef>
              <a:defRPr sz="1000"/>
            </a:lvl2pPr>
          </a:lstStyle>
          <a:p>
            <a:pPr lvl="0"/>
            <a:r>
              <a:rPr lang="en-US"/>
              <a:t>Click to edit Master text styles</a:t>
            </a:r>
          </a:p>
          <a:p>
            <a:pPr lvl="1"/>
            <a:r>
              <a:rPr lang="en-US"/>
              <a:t>Second level</a:t>
            </a:r>
          </a:p>
        </p:txBody>
      </p:sp>
      <p:sp>
        <p:nvSpPr>
          <p:cNvPr id="10" name="Content Placeholder 3">
            <a:extLst>
              <a:ext uri="{FF2B5EF4-FFF2-40B4-BE49-F238E27FC236}">
                <a16:creationId xmlns:a16="http://schemas.microsoft.com/office/drawing/2014/main" id="{FB91B103-475D-0E46-B8EE-C61C29C6303C}"/>
              </a:ext>
            </a:extLst>
          </p:cNvPr>
          <p:cNvSpPr>
            <a:spLocks noGrp="1"/>
          </p:cNvSpPr>
          <p:nvPr>
            <p:ph sz="half" idx="2"/>
          </p:nvPr>
        </p:nvSpPr>
        <p:spPr>
          <a:xfrm>
            <a:off x="2447139"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C1000813-5DC6-7446-99CD-52F08958A6F9}"/>
              </a:ext>
            </a:extLst>
          </p:cNvPr>
          <p:cNvSpPr>
            <a:spLocks noGrp="1"/>
          </p:cNvSpPr>
          <p:nvPr>
            <p:ph type="body" sz="quarter" idx="14" hasCustomPrompt="1"/>
          </p:nvPr>
        </p:nvSpPr>
        <p:spPr bwMode="ltGray">
          <a:xfrm>
            <a:off x="4378054" y="1648344"/>
            <a:ext cx="1491829" cy="363770"/>
          </a:xfrm>
          <a:solidFill>
            <a:schemeClr val="accent3"/>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D0BC1C12-BEF0-C148-AE25-790E16F7B393}"/>
              </a:ext>
            </a:extLst>
          </p:cNvPr>
          <p:cNvSpPr>
            <a:spLocks noGrp="1"/>
          </p:cNvSpPr>
          <p:nvPr>
            <p:ph sz="half" idx="15"/>
          </p:nvPr>
        </p:nvSpPr>
        <p:spPr>
          <a:xfrm>
            <a:off x="4392192"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9F9AF97D-A1E1-3B49-A59D-E57B77F1A4F6}"/>
              </a:ext>
            </a:extLst>
          </p:cNvPr>
          <p:cNvSpPr>
            <a:spLocks noGrp="1"/>
          </p:cNvSpPr>
          <p:nvPr>
            <p:ph sz="half" idx="16"/>
          </p:nvPr>
        </p:nvSpPr>
        <p:spPr>
          <a:xfrm>
            <a:off x="6348812"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F8960018-DA73-CD43-A414-3F81109DBB21}"/>
              </a:ext>
            </a:extLst>
          </p:cNvPr>
          <p:cNvSpPr>
            <a:spLocks noGrp="1"/>
          </p:cNvSpPr>
          <p:nvPr>
            <p:ph sz="half" idx="17"/>
          </p:nvPr>
        </p:nvSpPr>
        <p:spPr>
          <a:xfrm>
            <a:off x="8291294"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5" name="Text Placeholder 4">
            <a:extLst>
              <a:ext uri="{FF2B5EF4-FFF2-40B4-BE49-F238E27FC236}">
                <a16:creationId xmlns:a16="http://schemas.microsoft.com/office/drawing/2014/main" id="{D4F18D81-6E19-8F40-A3B5-27D2BF51F50A}"/>
              </a:ext>
            </a:extLst>
          </p:cNvPr>
          <p:cNvSpPr>
            <a:spLocks noGrp="1"/>
          </p:cNvSpPr>
          <p:nvPr>
            <p:ph type="body" sz="quarter" idx="18" hasCustomPrompt="1"/>
          </p:nvPr>
        </p:nvSpPr>
        <p:spPr bwMode="ltGray">
          <a:xfrm>
            <a:off x="6334674" y="1648344"/>
            <a:ext cx="1491829" cy="363770"/>
          </a:xfrm>
          <a:solidFill>
            <a:schemeClr val="accent4"/>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6" name="Text Placeholder 4">
            <a:extLst>
              <a:ext uri="{FF2B5EF4-FFF2-40B4-BE49-F238E27FC236}">
                <a16:creationId xmlns:a16="http://schemas.microsoft.com/office/drawing/2014/main" id="{0D53F5B0-A8A5-944F-858E-3519A0A08C22}"/>
              </a:ext>
            </a:extLst>
          </p:cNvPr>
          <p:cNvSpPr>
            <a:spLocks noGrp="1"/>
          </p:cNvSpPr>
          <p:nvPr>
            <p:ph type="body" sz="quarter" idx="19" hasCustomPrompt="1"/>
          </p:nvPr>
        </p:nvSpPr>
        <p:spPr bwMode="ltGray">
          <a:xfrm>
            <a:off x="8277157" y="1648344"/>
            <a:ext cx="1491829" cy="363770"/>
          </a:xfrm>
          <a:solidFill>
            <a:schemeClr val="accent6"/>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7" name="Picture Placeholder 6">
            <a:extLst>
              <a:ext uri="{FF2B5EF4-FFF2-40B4-BE49-F238E27FC236}">
                <a16:creationId xmlns:a16="http://schemas.microsoft.com/office/drawing/2014/main" id="{660BD7EF-011F-9F49-B31A-9D9F0E61AD03}"/>
              </a:ext>
            </a:extLst>
          </p:cNvPr>
          <p:cNvSpPr>
            <a:spLocks noGrp="1"/>
          </p:cNvSpPr>
          <p:nvPr>
            <p:ph type="pic" sz="quarter" idx="20"/>
          </p:nvPr>
        </p:nvSpPr>
        <p:spPr>
          <a:xfrm>
            <a:off x="871757"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18" name="Picture Placeholder 6">
            <a:extLst>
              <a:ext uri="{FF2B5EF4-FFF2-40B4-BE49-F238E27FC236}">
                <a16:creationId xmlns:a16="http://schemas.microsoft.com/office/drawing/2014/main" id="{CD6AB030-F6CD-544A-AD2A-AC513A30ADAC}"/>
              </a:ext>
            </a:extLst>
          </p:cNvPr>
          <p:cNvSpPr>
            <a:spLocks noGrp="1"/>
          </p:cNvSpPr>
          <p:nvPr>
            <p:ph type="pic" sz="quarter" idx="21"/>
          </p:nvPr>
        </p:nvSpPr>
        <p:spPr>
          <a:xfrm>
            <a:off x="2815897"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19" name="Picture Placeholder 6">
            <a:extLst>
              <a:ext uri="{FF2B5EF4-FFF2-40B4-BE49-F238E27FC236}">
                <a16:creationId xmlns:a16="http://schemas.microsoft.com/office/drawing/2014/main" id="{34B7CDDA-8894-1B44-8852-89F4F8C1A76B}"/>
              </a:ext>
            </a:extLst>
          </p:cNvPr>
          <p:cNvSpPr>
            <a:spLocks noGrp="1"/>
          </p:cNvSpPr>
          <p:nvPr>
            <p:ph type="pic" sz="quarter" idx="22"/>
          </p:nvPr>
        </p:nvSpPr>
        <p:spPr>
          <a:xfrm>
            <a:off x="4760036"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0" name="Picture Placeholder 6">
            <a:extLst>
              <a:ext uri="{FF2B5EF4-FFF2-40B4-BE49-F238E27FC236}">
                <a16:creationId xmlns:a16="http://schemas.microsoft.com/office/drawing/2014/main" id="{148BBBF7-2555-5C46-87C9-D7818B76173E}"/>
              </a:ext>
            </a:extLst>
          </p:cNvPr>
          <p:cNvSpPr>
            <a:spLocks noGrp="1"/>
          </p:cNvSpPr>
          <p:nvPr>
            <p:ph type="pic" sz="quarter" idx="23"/>
          </p:nvPr>
        </p:nvSpPr>
        <p:spPr>
          <a:xfrm>
            <a:off x="6715742"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1" name="Picture Placeholder 6">
            <a:extLst>
              <a:ext uri="{FF2B5EF4-FFF2-40B4-BE49-F238E27FC236}">
                <a16:creationId xmlns:a16="http://schemas.microsoft.com/office/drawing/2014/main" id="{E7D1888F-1539-8946-91C1-EDE38D247E41}"/>
              </a:ext>
            </a:extLst>
          </p:cNvPr>
          <p:cNvSpPr>
            <a:spLocks noGrp="1"/>
          </p:cNvSpPr>
          <p:nvPr>
            <p:ph type="pic" sz="quarter" idx="24"/>
          </p:nvPr>
        </p:nvSpPr>
        <p:spPr>
          <a:xfrm>
            <a:off x="8657311"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2" name="Content Placeholder 3">
            <a:extLst>
              <a:ext uri="{FF2B5EF4-FFF2-40B4-BE49-F238E27FC236}">
                <a16:creationId xmlns:a16="http://schemas.microsoft.com/office/drawing/2014/main" id="{6441A92B-1109-FC43-B83C-0B89CA3628A6}"/>
              </a:ext>
            </a:extLst>
          </p:cNvPr>
          <p:cNvSpPr>
            <a:spLocks noGrp="1"/>
          </p:cNvSpPr>
          <p:nvPr>
            <p:ph sz="half" idx="25"/>
          </p:nvPr>
        </p:nvSpPr>
        <p:spPr>
          <a:xfrm>
            <a:off x="10252294"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309C6782-E1EC-1747-8992-2844DD00E536}"/>
              </a:ext>
            </a:extLst>
          </p:cNvPr>
          <p:cNvSpPr>
            <a:spLocks noGrp="1"/>
          </p:cNvSpPr>
          <p:nvPr>
            <p:ph type="body" sz="quarter" idx="26" hasCustomPrompt="1"/>
          </p:nvPr>
        </p:nvSpPr>
        <p:spPr bwMode="ltGray">
          <a:xfrm>
            <a:off x="10238157" y="1648344"/>
            <a:ext cx="1491829" cy="363770"/>
          </a:xfrm>
          <a:solidFill>
            <a:srgbClr val="92278F"/>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24" name="Picture Placeholder 6">
            <a:extLst>
              <a:ext uri="{FF2B5EF4-FFF2-40B4-BE49-F238E27FC236}">
                <a16:creationId xmlns:a16="http://schemas.microsoft.com/office/drawing/2014/main" id="{58EA02C9-D133-4144-AAE5-BDCEFE2AE120}"/>
              </a:ext>
            </a:extLst>
          </p:cNvPr>
          <p:cNvSpPr>
            <a:spLocks noGrp="1"/>
          </p:cNvSpPr>
          <p:nvPr>
            <p:ph type="pic" sz="quarter" idx="27"/>
          </p:nvPr>
        </p:nvSpPr>
        <p:spPr>
          <a:xfrm>
            <a:off x="10618311"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Tree>
    <p:extLst>
      <p:ext uri="{BB962C8B-B14F-4D97-AF65-F5344CB8AC3E}">
        <p14:creationId xmlns:p14="http://schemas.microsoft.com/office/powerpoint/2010/main" val="475870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71095-808D-AF40-9C28-AE2BF99A5F5D}"/>
              </a:ext>
            </a:extLst>
          </p:cNvPr>
          <p:cNvPicPr>
            <a:picLocks noChangeAspect="1"/>
          </p:cNvPicPr>
          <p:nvPr/>
        </p:nvPicPr>
        <p:blipFill>
          <a:blip r:embed="rId2"/>
          <a:srcRect/>
          <a:stretch/>
        </p:blipFill>
        <p:spPr>
          <a:xfrm>
            <a:off x="0" y="5954751"/>
            <a:ext cx="12192000" cy="89994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97086D0-6ADF-D74B-A293-4AA8568D82DB}"/>
              </a:ext>
            </a:extLst>
          </p:cNvPr>
          <p:cNvPicPr>
            <a:picLocks noChangeAspect="1"/>
          </p:cNvPicPr>
          <p:nvPr/>
        </p:nvPicPr>
        <p:blipFill>
          <a:blip r:embed="rId3"/>
          <a:stretch>
            <a:fillRect/>
          </a:stretch>
        </p:blipFill>
        <p:spPr>
          <a:xfrm>
            <a:off x="99073" y="5723673"/>
            <a:ext cx="3898900" cy="1346200"/>
          </a:xfrm>
          <a:prstGeom prst="rect">
            <a:avLst/>
          </a:prstGeom>
        </p:spPr>
      </p:pic>
      <p:sp>
        <p:nvSpPr>
          <p:cNvPr id="4" name="Slide Number Placeholder 3"/>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326711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DC7CB6-1765-5D45-96EB-C1C6F6FC2250}"/>
              </a:ext>
            </a:extLst>
          </p:cNvPr>
          <p:cNvPicPr>
            <a:picLocks noChangeAspect="1"/>
          </p:cNvPicPr>
          <p:nvPr/>
        </p:nvPicPr>
        <p:blipFill>
          <a:blip r:embed="rId2"/>
          <a:srcRect/>
          <a:stretch/>
        </p:blipFill>
        <p:spPr>
          <a:xfrm>
            <a:off x="3232150" y="609600"/>
            <a:ext cx="5727700" cy="5638800"/>
          </a:xfrm>
          <a:prstGeom prst="rect">
            <a:avLst/>
          </a:prstGeom>
        </p:spPr>
      </p:pic>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9" name="Picture 8" descr="A picture containing orange, drawing&#10;&#10;Description automatically generated">
            <a:extLst>
              <a:ext uri="{FF2B5EF4-FFF2-40B4-BE49-F238E27FC236}">
                <a16:creationId xmlns:a16="http://schemas.microsoft.com/office/drawing/2014/main" id="{90854488-8A4E-A043-A3E1-B2FB69886FCC}"/>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463858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5" name="Picture 4" descr="A picture containing orange, drawing&#10;&#10;Description automatically generated">
            <a:extLst>
              <a:ext uri="{FF2B5EF4-FFF2-40B4-BE49-F238E27FC236}">
                <a16:creationId xmlns:a16="http://schemas.microsoft.com/office/drawing/2014/main" id="{390D4E0D-EBDB-BB48-91B8-FE701CBF77C4}"/>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1510000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userDrawn="1"/>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E4C48B41-C921-3A41-9C71-CC8E3A2C600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73" y="5689095"/>
            <a:ext cx="3898900" cy="1346200"/>
          </a:xfrm>
          <a:prstGeom prst="rect">
            <a:avLst/>
          </a:prstGeom>
        </p:spPr>
      </p:pic>
      <p:pic>
        <p:nvPicPr>
          <p:cNvPr id="7" name="Picture Placeholder 6">
            <a:extLst>
              <a:ext uri="{FF2B5EF4-FFF2-40B4-BE49-F238E27FC236}">
                <a16:creationId xmlns:a16="http://schemas.microsoft.com/office/drawing/2014/main" id="{14CC01CE-973B-40AC-A992-188BE0394B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1021404"/>
            <a:ext cx="6640830" cy="6617970"/>
          </a:xfrm>
          <a:prstGeom prst="rect">
            <a:avLst/>
          </a:prstGeom>
        </p:spPr>
      </p:pic>
    </p:spTree>
    <p:extLst>
      <p:ext uri="{BB962C8B-B14F-4D97-AF65-F5344CB8AC3E}">
        <p14:creationId xmlns:p14="http://schemas.microsoft.com/office/powerpoint/2010/main" val="1056373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8F9D"/>
                </a:solidFill>
              </a:defRPr>
            </a:lvl1pPr>
          </a:lstStyle>
          <a:p>
            <a:r>
              <a:rPr lang="en-US"/>
              <a:t>Click to edit Master title style</a:t>
            </a:r>
          </a:p>
        </p:txBody>
      </p:sp>
      <p:sp>
        <p:nvSpPr>
          <p:cNvPr id="3" name="Content Placeholder 2"/>
          <p:cNvSpPr>
            <a:spLocks noGrp="1"/>
          </p:cNvSpPr>
          <p:nvPr>
            <p:ph sz="half" idx="1"/>
          </p:nvPr>
        </p:nvSpPr>
        <p:spPr>
          <a:xfrm>
            <a:off x="605481" y="1345721"/>
            <a:ext cx="10472421" cy="48312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069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7"/>
            <a:ext cx="5178142" cy="2057133"/>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pic>
        <p:nvPicPr>
          <p:cNvPr id="7" name="Picture 6" descr="A picture containing orange, drawing&#10;&#10;Description automatically generated">
            <a:extLst>
              <a:ext uri="{FF2B5EF4-FFF2-40B4-BE49-F238E27FC236}">
                <a16:creationId xmlns:a16="http://schemas.microsoft.com/office/drawing/2014/main" id="{87829070-A747-9340-AEC0-EF8B9E6A3169}"/>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3792384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533A6-3E71-C54A-B3B9-19D0083DC729}"/>
              </a:ext>
            </a:extLst>
          </p:cNvPr>
          <p:cNvSpPr/>
          <p:nvPr/>
        </p:nvSpPr>
        <p:spPr>
          <a:xfrm>
            <a:off x="0" y="0"/>
            <a:ext cx="12191999" cy="6858000"/>
          </a:xfrm>
          <a:prstGeom prst="rect">
            <a:avLst/>
          </a:prstGeom>
          <a:solidFill>
            <a:srgbClr val="F1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4DDC7CB6-1765-5D45-96EB-C1C6F6FC2250}"/>
              </a:ext>
            </a:extLst>
          </p:cNvPr>
          <p:cNvPicPr>
            <a:picLocks noChangeAspect="1"/>
          </p:cNvPicPr>
          <p:nvPr/>
        </p:nvPicPr>
        <p:blipFill>
          <a:blip r:embed="rId2"/>
          <a:stretch>
            <a:fillRect/>
          </a:stretch>
        </p:blipFill>
        <p:spPr>
          <a:xfrm>
            <a:off x="3232150" y="603250"/>
            <a:ext cx="5727700" cy="5651500"/>
          </a:xfrm>
          <a:prstGeom prst="rect">
            <a:avLst/>
          </a:prstGeom>
        </p:spPr>
      </p:pic>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10" name="Picture 9" descr="A picture containing orange, drawing&#10;&#10;Description automatically generated">
            <a:extLst>
              <a:ext uri="{FF2B5EF4-FFF2-40B4-BE49-F238E27FC236}">
                <a16:creationId xmlns:a16="http://schemas.microsoft.com/office/drawing/2014/main" id="{96FB0677-FA75-964F-8D07-7388F3075F4C}"/>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4239355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DC7CB6-1765-5D45-96EB-C1C6F6FC2250}"/>
              </a:ext>
            </a:extLst>
          </p:cNvPr>
          <p:cNvPicPr>
            <a:picLocks noChangeAspect="1"/>
          </p:cNvPicPr>
          <p:nvPr/>
        </p:nvPicPr>
        <p:blipFill>
          <a:blip r:embed="rId2"/>
          <a:srcRect/>
          <a:stretch/>
        </p:blipFill>
        <p:spPr>
          <a:xfrm>
            <a:off x="3232150" y="603335"/>
            <a:ext cx="5727698" cy="5651328"/>
          </a:xfrm>
          <a:prstGeom prst="rect">
            <a:avLst/>
          </a:prstGeom>
        </p:spPr>
      </p:pic>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9" name="Picture 8" descr="A picture containing orange, drawing&#10;&#10;Description automatically generated">
            <a:extLst>
              <a:ext uri="{FF2B5EF4-FFF2-40B4-BE49-F238E27FC236}">
                <a16:creationId xmlns:a16="http://schemas.microsoft.com/office/drawing/2014/main" id="{B680AA3B-CF6F-2A47-8D85-F96550215982}"/>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3500940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A78416-6AB5-8D44-A515-EAFA7766D342}"/>
              </a:ext>
            </a:extLst>
          </p:cNvPr>
          <p:cNvPicPr>
            <a:picLocks noChangeAspect="1"/>
          </p:cNvPicPr>
          <p:nvPr/>
        </p:nvPicPr>
        <p:blipFill>
          <a:blip r:embed="rId2"/>
          <a:srcRect/>
          <a:stretch/>
        </p:blipFill>
        <p:spPr>
          <a:xfrm>
            <a:off x="6108700" y="1"/>
            <a:ext cx="6083298" cy="6857997"/>
          </a:xfrm>
          <a:prstGeom prst="rect">
            <a:avLst/>
          </a:prstGeom>
        </p:spPr>
      </p:pic>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7"/>
            <a:ext cx="5178142" cy="2057133"/>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fld id="{B879B986-D9E4-6F4B-890D-E2B2D3A035C2}" type="slidenum">
              <a:rPr lang="en-US" smtClean="0"/>
              <a:pPr/>
              <a:t>‹#›</a:t>
            </a:fld>
            <a:endParaRPr lang="en-US"/>
          </a:p>
        </p:txBody>
      </p:sp>
      <p:pic>
        <p:nvPicPr>
          <p:cNvPr id="9" name="Picture 8" descr="A picture containing orange, drawing&#10;&#10;Description automatically generated">
            <a:extLst>
              <a:ext uri="{FF2B5EF4-FFF2-40B4-BE49-F238E27FC236}">
                <a16:creationId xmlns:a16="http://schemas.microsoft.com/office/drawing/2014/main" id="{8E2DA797-5991-8841-8E85-30394993A03C}"/>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3931525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p:nvSpPr>
        <p:spPr>
          <a:xfrm>
            <a:off x="0" y="0"/>
            <a:ext cx="12191999" cy="6858000"/>
          </a:xfrm>
          <a:prstGeom prst="rect">
            <a:avLst/>
          </a:prstGeom>
          <a:solidFill>
            <a:srgbClr val="F1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6795911" y="0"/>
            <a:ext cx="4537616" cy="6857999"/>
          </a:xfrm>
          <a:prstGeom prst="rect">
            <a:avLst/>
          </a:prstGeom>
        </p:spPr>
        <p:txBody>
          <a:bodyPr anchor="t">
            <a:normAutofit/>
          </a:bodyPr>
          <a:lstStyle>
            <a:lvl1pPr marL="0" indent="0" algn="ctr">
              <a:buNone/>
              <a:defRPr sz="25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8" name="Picture 7" descr="A picture containing orange, drawing&#10;&#10;Description automatically generated">
            <a:extLst>
              <a:ext uri="{FF2B5EF4-FFF2-40B4-BE49-F238E27FC236}">
                <a16:creationId xmlns:a16="http://schemas.microsoft.com/office/drawing/2014/main" id="{23D53210-A51A-864C-9B51-A40DBAB6F62B}"/>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1787825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p:nvSpPr>
        <p:spPr>
          <a:xfrm>
            <a:off x="0" y="0"/>
            <a:ext cx="12191999" cy="6008914"/>
          </a:xfrm>
          <a:prstGeom prst="rect">
            <a:avLst/>
          </a:prstGeom>
          <a:solidFill>
            <a:srgbClr val="F1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6795911" y="0"/>
            <a:ext cx="4537616" cy="6857999"/>
          </a:xfrm>
          <a:prstGeom prst="rect">
            <a:avLst/>
          </a:prstGeom>
        </p:spPr>
        <p:txBody>
          <a:bodyPr anchor="t">
            <a:normAutofit/>
          </a:bodyPr>
          <a:lstStyle>
            <a:lvl1pPr marL="0" indent="0" algn="ctr">
              <a:buNone/>
              <a:defRPr sz="25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8" name="Picture 7" descr="A picture containing orange, drawing&#10;&#10;Description automatically generated">
            <a:extLst>
              <a:ext uri="{FF2B5EF4-FFF2-40B4-BE49-F238E27FC236}">
                <a16:creationId xmlns:a16="http://schemas.microsoft.com/office/drawing/2014/main" id="{BFA70139-2D82-5241-A51A-13C2AC4C08A1}"/>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254136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79D21F-B69C-964D-8858-1B02F92E5B15}"/>
              </a:ext>
            </a:extLst>
          </p:cNvPr>
          <p:cNvPicPr>
            <a:picLocks/>
          </p:cNvPicPr>
          <p:nvPr/>
        </p:nvPicPr>
        <p:blipFill>
          <a:blip r:embed="rId2"/>
          <a:srcRect/>
          <a:stretch/>
        </p:blipFill>
        <p:spPr>
          <a:xfrm>
            <a:off x="12" y="5988816"/>
            <a:ext cx="12191975" cy="896112"/>
          </a:xfrm>
          <a:prstGeom prst="rect">
            <a:avLst/>
          </a:prstGeom>
        </p:spPr>
      </p:pic>
      <p:sp>
        <p:nvSpPr>
          <p:cNvPr id="2" name="Title 1"/>
          <p:cNvSpPr>
            <a:spLocks noGrp="1"/>
          </p:cNvSpPr>
          <p:nvPr>
            <p:ph type="title"/>
          </p:nvPr>
        </p:nvSpPr>
        <p:spPr>
          <a:xfrm>
            <a:off x="386080" y="457200"/>
            <a:ext cx="4385945" cy="2733472"/>
          </a:xfr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5183188" y="1"/>
            <a:ext cx="6150339" cy="6857999"/>
          </a:xfrm>
          <a:prstGeom prst="rect">
            <a:avLst/>
          </a:prstGeom>
        </p:spPr>
        <p:txBody>
          <a:bodyPr anchor="t">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4385945" cy="242758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11" name="Picture 10" descr="A picture containing orange, drawing&#10;&#10;Description automatically generated">
            <a:extLst>
              <a:ext uri="{FF2B5EF4-FFF2-40B4-BE49-F238E27FC236}">
                <a16:creationId xmlns:a16="http://schemas.microsoft.com/office/drawing/2014/main" id="{5CD6505A-9A17-CA49-8E45-64B4F2CD0484}"/>
              </a:ext>
            </a:extLst>
          </p:cNvPr>
          <p:cNvPicPr>
            <a:picLocks noChangeAspect="1"/>
          </p:cNvPicPr>
          <p:nvPr/>
        </p:nvPicPr>
        <p:blipFill>
          <a:blip r:embed="rId3"/>
          <a:stretch>
            <a:fillRect/>
          </a:stretch>
        </p:blipFill>
        <p:spPr>
          <a:xfrm>
            <a:off x="109809" y="5760117"/>
            <a:ext cx="3898900" cy="1346200"/>
          </a:xfrm>
          <a:prstGeom prst="rect">
            <a:avLst/>
          </a:prstGeom>
        </p:spPr>
      </p:pic>
    </p:spTree>
    <p:extLst>
      <p:ext uri="{BB962C8B-B14F-4D97-AF65-F5344CB8AC3E}">
        <p14:creationId xmlns:p14="http://schemas.microsoft.com/office/powerpoint/2010/main" val="209736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A78416-6AB5-8D44-A515-EAFA7766D342}"/>
              </a:ext>
            </a:extLst>
          </p:cNvPr>
          <p:cNvPicPr>
            <a:picLocks noChangeAspect="1"/>
          </p:cNvPicPr>
          <p:nvPr/>
        </p:nvPicPr>
        <p:blipFill>
          <a:blip r:embed="rId2"/>
          <a:srcRect/>
          <a:stretch/>
        </p:blipFill>
        <p:spPr>
          <a:xfrm>
            <a:off x="6096000" y="0"/>
            <a:ext cx="6108700" cy="6858000"/>
          </a:xfrm>
          <a:prstGeom prst="rect">
            <a:avLst/>
          </a:prstGeom>
        </p:spPr>
      </p:pic>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7"/>
            <a:ext cx="5178142" cy="2057133"/>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pic>
        <p:nvPicPr>
          <p:cNvPr id="9" name="Picture 8" descr="A picture containing orange, drawing&#10;&#10;Description automatically generated">
            <a:extLst>
              <a:ext uri="{FF2B5EF4-FFF2-40B4-BE49-F238E27FC236}">
                <a16:creationId xmlns:a16="http://schemas.microsoft.com/office/drawing/2014/main" id="{F4D3EA5D-9350-3E4C-A347-6C1D8BDFE342}"/>
              </a:ext>
            </a:extLst>
          </p:cNvPr>
          <p:cNvPicPr>
            <a:picLocks noChangeAspect="1"/>
          </p:cNvPicPr>
          <p:nvPr/>
        </p:nvPicPr>
        <p:blipFill>
          <a:blip r:embed="rId3"/>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4201522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i="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386080" y="1453480"/>
            <a:ext cx="11430000" cy="4454951"/>
          </a:xfrm>
          <a:prstGeom prst="rect">
            <a:avLst/>
          </a:prstGeom>
        </p:spPr>
        <p:txBody>
          <a:bodyPr/>
          <a:lstStyle>
            <a:lvl1pPr>
              <a:defRPr sz="2200"/>
            </a:lvl1pPr>
            <a:lvl2pPr marL="457200">
              <a:spcBef>
                <a:spcPts val="800"/>
              </a:spcBef>
              <a:defRPr sz="1800"/>
            </a:lvl2pPr>
            <a:lvl3pPr marL="685800">
              <a:spcBef>
                <a:spcPts val="800"/>
              </a:spcBef>
              <a:defRPr sz="1500"/>
            </a:lvl3pPr>
            <a:lvl4pPr marL="914400">
              <a:spcBef>
                <a:spcPts val="800"/>
              </a:spcBef>
              <a:defRPr sz="1500"/>
            </a:lvl4pPr>
            <a:lvl5pPr marL="1143000">
              <a:spcBef>
                <a:spcPts val="80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AC3D33-B0E4-5649-A3BA-461BC46192DF}"/>
              </a:ext>
            </a:extLst>
          </p:cNvPr>
          <p:cNvPicPr>
            <a:picLocks/>
          </p:cNvPicPr>
          <p:nvPr/>
        </p:nvPicPr>
        <p:blipFill>
          <a:blip r:embed="rId2"/>
          <a:srcRect/>
          <a:stretch/>
        </p:blipFill>
        <p:spPr>
          <a:xfrm>
            <a:off x="12" y="5988816"/>
            <a:ext cx="12191975" cy="896112"/>
          </a:xfrm>
          <a:prstGeom prst="rect">
            <a:avLst/>
          </a:prstGeom>
        </p:spPr>
      </p:pic>
      <p:pic>
        <p:nvPicPr>
          <p:cNvPr id="10" name="Picture 9" descr="A picture containing orange, drawing&#10;&#10;Description automatically generated">
            <a:extLst>
              <a:ext uri="{FF2B5EF4-FFF2-40B4-BE49-F238E27FC236}">
                <a16:creationId xmlns:a16="http://schemas.microsoft.com/office/drawing/2014/main" id="{410B7AB3-96EF-C942-BFFA-45B01B0EA1F9}"/>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1630831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551169D-9EF9-814F-85FE-A54832E612A4}"/>
              </a:ext>
            </a:extLst>
          </p:cNvPr>
          <p:cNvSpPr>
            <a:spLocks noGrp="1"/>
          </p:cNvSpPr>
          <p:nvPr>
            <p:ph idx="13"/>
          </p:nvPr>
        </p:nvSpPr>
        <p:spPr>
          <a:xfrm>
            <a:off x="6279532" y="1453480"/>
            <a:ext cx="5536548" cy="4464999"/>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685EBD0-1D07-484C-A16E-5A3CBB18F918}"/>
              </a:ext>
            </a:extLst>
          </p:cNvPr>
          <p:cNvSpPr>
            <a:spLocks noGrp="1"/>
          </p:cNvSpPr>
          <p:nvPr>
            <p:ph idx="14"/>
          </p:nvPr>
        </p:nvSpPr>
        <p:spPr>
          <a:xfrm>
            <a:off x="386080" y="1453480"/>
            <a:ext cx="5536548" cy="4464999"/>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83443425-3BC1-E34B-B7C2-8D490C3E44FE}"/>
              </a:ext>
            </a:extLst>
          </p:cNvPr>
          <p:cNvCxnSpPr>
            <a:cxnSpLocks/>
            <a:endCxn id="9" idx="0"/>
          </p:cNvCxnSpPr>
          <p:nvPr/>
        </p:nvCxnSpPr>
        <p:spPr>
          <a:xfrm>
            <a:off x="6096000" y="1453480"/>
            <a:ext cx="0" cy="4535336"/>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BB95187-65DB-2446-8682-7DD28A40A6F3}"/>
              </a:ext>
            </a:extLst>
          </p:cNvPr>
          <p:cNvPicPr>
            <a:picLocks/>
          </p:cNvPicPr>
          <p:nvPr/>
        </p:nvPicPr>
        <p:blipFill>
          <a:blip r:embed="rId2"/>
          <a:srcRect/>
          <a:stretch/>
        </p:blipFill>
        <p:spPr>
          <a:xfrm>
            <a:off x="12" y="5988816"/>
            <a:ext cx="12191975" cy="896112"/>
          </a:xfrm>
          <a:prstGeom prst="rect">
            <a:avLst/>
          </a:prstGeom>
        </p:spPr>
      </p:pic>
      <p:pic>
        <p:nvPicPr>
          <p:cNvPr id="11" name="Picture 10" descr="A picture containing orange, drawing&#10;&#10;Description automatically generated">
            <a:extLst>
              <a:ext uri="{FF2B5EF4-FFF2-40B4-BE49-F238E27FC236}">
                <a16:creationId xmlns:a16="http://schemas.microsoft.com/office/drawing/2014/main" id="{B0B00B8F-38F4-D146-8558-3D4B04A5B4B2}"/>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353689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56" y="365126"/>
            <a:ext cx="11464288" cy="917574"/>
          </a:xfr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3857" y="1449221"/>
            <a:ext cx="5499520" cy="464351"/>
          </a:xfrm>
          <a:prstGeom prst="rect">
            <a:avLst/>
          </a:prstGeom>
        </p:spPr>
        <p:txBody>
          <a:bodyPr anchor="b">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080" y="2045268"/>
            <a:ext cx="5477825" cy="3695132"/>
          </a:xfrm>
          <a:prstGeom prst="rect">
            <a:avLst/>
          </a:prstGeom>
        </p:spPr>
        <p:txBody>
          <a:bodyPr/>
          <a:lstStyle>
            <a:lvl1pPr>
              <a:defRPr sz="2200"/>
            </a:lvl1pPr>
            <a:lvl2pPr>
              <a:defRPr sz="18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50318" y="1449221"/>
            <a:ext cx="5477825" cy="464352"/>
          </a:xfrm>
          <a:prstGeom prst="rect">
            <a:avLst/>
          </a:prstGeom>
        </p:spPr>
        <p:txBody>
          <a:bodyPr anchor="b">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0317" y="2045268"/>
            <a:ext cx="5477825" cy="3695132"/>
          </a:xfrm>
          <a:prstGeom prst="rect">
            <a:avLst/>
          </a:prstGeom>
        </p:spPr>
        <p:txBody>
          <a:bodyPr/>
          <a:lstStyle>
            <a:lvl1pPr>
              <a:defRPr sz="2200"/>
            </a:lvl1pPr>
            <a:lvl2pPr>
              <a:defRPr sz="18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D5119BB-F117-824E-9434-471DFDA36CEF}"/>
              </a:ext>
            </a:extLst>
          </p:cNvPr>
          <p:cNvPicPr>
            <a:picLocks/>
          </p:cNvPicPr>
          <p:nvPr/>
        </p:nvPicPr>
        <p:blipFill>
          <a:blip r:embed="rId2"/>
          <a:srcRect/>
          <a:stretch/>
        </p:blipFill>
        <p:spPr>
          <a:xfrm>
            <a:off x="12" y="5988816"/>
            <a:ext cx="12191975" cy="896112"/>
          </a:xfrm>
          <a:prstGeom prst="rect">
            <a:avLst/>
          </a:prstGeom>
        </p:spPr>
      </p:pic>
      <p:pic>
        <p:nvPicPr>
          <p:cNvPr id="15" name="Picture 14" descr="A picture containing orange, drawing&#10;&#10;Description automatically generated">
            <a:extLst>
              <a:ext uri="{FF2B5EF4-FFF2-40B4-BE49-F238E27FC236}">
                <a16:creationId xmlns:a16="http://schemas.microsoft.com/office/drawing/2014/main" id="{871D20F5-E89E-844E-A3FE-78F608B2E07F}"/>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cxnSp>
        <p:nvCxnSpPr>
          <p:cNvPr id="16" name="Straight Connector 15">
            <a:extLst>
              <a:ext uri="{FF2B5EF4-FFF2-40B4-BE49-F238E27FC236}">
                <a16:creationId xmlns:a16="http://schemas.microsoft.com/office/drawing/2014/main" id="{AFFB9A0D-FB59-8C4F-BE00-33943589BEC6}"/>
              </a:ext>
            </a:extLst>
          </p:cNvPr>
          <p:cNvCxnSpPr>
            <a:cxnSpLocks/>
          </p:cNvCxnSpPr>
          <p:nvPr/>
        </p:nvCxnSpPr>
        <p:spPr>
          <a:xfrm>
            <a:off x="6096000" y="1453480"/>
            <a:ext cx="0" cy="4535336"/>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23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pic>
        <p:nvPicPr>
          <p:cNvPr id="6" name="Picture 5">
            <a:extLst>
              <a:ext uri="{FF2B5EF4-FFF2-40B4-BE49-F238E27FC236}">
                <a16:creationId xmlns:a16="http://schemas.microsoft.com/office/drawing/2014/main" id="{B9DD8DB0-D0E1-7B42-95E3-541B6724777D}"/>
              </a:ext>
            </a:extLst>
          </p:cNvPr>
          <p:cNvPicPr>
            <a:picLocks/>
          </p:cNvPicPr>
          <p:nvPr/>
        </p:nvPicPr>
        <p:blipFill>
          <a:blip r:embed="rId2"/>
          <a:srcRect/>
          <a:stretch/>
        </p:blipFill>
        <p:spPr>
          <a:xfrm>
            <a:off x="12" y="5988816"/>
            <a:ext cx="12191975" cy="896112"/>
          </a:xfrm>
          <a:prstGeom prst="rect">
            <a:avLst/>
          </a:prstGeom>
        </p:spPr>
      </p:pic>
      <p:pic>
        <p:nvPicPr>
          <p:cNvPr id="9" name="Picture 8" descr="A picture containing orange, drawing&#10;&#10;Description automatically generated">
            <a:extLst>
              <a:ext uri="{FF2B5EF4-FFF2-40B4-BE49-F238E27FC236}">
                <a16:creationId xmlns:a16="http://schemas.microsoft.com/office/drawing/2014/main" id="{291FEDAE-D6CF-A348-986E-A8E6DF86ECAE}"/>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659682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Text Placeholder 2">
            <a:extLst>
              <a:ext uri="{FF2B5EF4-FFF2-40B4-BE49-F238E27FC236}">
                <a16:creationId xmlns:a16="http://schemas.microsoft.com/office/drawing/2014/main" id="{3BBABFCE-3BD9-3C4B-A761-42E8CC80241A}"/>
              </a:ext>
            </a:extLst>
          </p:cNvPr>
          <p:cNvSpPr>
            <a:spLocks noGrp="1"/>
          </p:cNvSpPr>
          <p:nvPr>
            <p:ph type="body" idx="1" hasCustomPrompt="1"/>
          </p:nvPr>
        </p:nvSpPr>
        <p:spPr>
          <a:xfrm>
            <a:off x="386080" y="1436701"/>
            <a:ext cx="3383992"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94B67444-0219-B244-AB7D-6CEC0692DD8A}"/>
              </a:ext>
            </a:extLst>
          </p:cNvPr>
          <p:cNvSpPr>
            <a:spLocks noGrp="1"/>
          </p:cNvSpPr>
          <p:nvPr>
            <p:ph type="body" sz="quarter" idx="3" hasCustomPrompt="1"/>
          </p:nvPr>
        </p:nvSpPr>
        <p:spPr>
          <a:xfrm>
            <a:off x="4408201"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32CD39F4-DD78-B542-9DB4-055CB891420D}"/>
              </a:ext>
            </a:extLst>
          </p:cNvPr>
          <p:cNvSpPr>
            <a:spLocks noGrp="1"/>
          </p:cNvSpPr>
          <p:nvPr>
            <p:ph sz="half" idx="13"/>
          </p:nvPr>
        </p:nvSpPr>
        <p:spPr>
          <a:xfrm>
            <a:off x="386079" y="1784363"/>
            <a:ext cx="3383992"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47885430-7136-174D-BE7A-445F2E375A31}"/>
              </a:ext>
            </a:extLst>
          </p:cNvPr>
          <p:cNvSpPr>
            <a:spLocks noGrp="1"/>
          </p:cNvSpPr>
          <p:nvPr>
            <p:ph sz="half" idx="2"/>
          </p:nvPr>
        </p:nvSpPr>
        <p:spPr>
          <a:xfrm>
            <a:off x="4408795" y="1784363"/>
            <a:ext cx="3383983"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38413F0-27C1-004A-8564-6EC9F0D0FE25}"/>
              </a:ext>
            </a:extLst>
          </p:cNvPr>
          <p:cNvSpPr>
            <a:spLocks noGrp="1"/>
          </p:cNvSpPr>
          <p:nvPr>
            <p:ph type="body" sz="quarter" idx="14" hasCustomPrompt="1"/>
          </p:nvPr>
        </p:nvSpPr>
        <p:spPr>
          <a:xfrm>
            <a:off x="8432097"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85BFEBEB-D9AC-4745-AFC0-F3B3474D6D09}"/>
              </a:ext>
            </a:extLst>
          </p:cNvPr>
          <p:cNvSpPr>
            <a:spLocks noGrp="1"/>
          </p:cNvSpPr>
          <p:nvPr>
            <p:ph sz="half" idx="15"/>
          </p:nvPr>
        </p:nvSpPr>
        <p:spPr>
          <a:xfrm>
            <a:off x="8433287" y="1784363"/>
            <a:ext cx="3383983"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68A5CCB8-6062-5B49-8078-F5F875F4DC09}"/>
              </a:ext>
            </a:extLst>
          </p:cNvPr>
          <p:cNvGrpSpPr/>
          <p:nvPr/>
        </p:nvGrpSpPr>
        <p:grpSpPr>
          <a:xfrm>
            <a:off x="4092546" y="1436701"/>
            <a:ext cx="4018326" cy="4544999"/>
            <a:chOff x="4092546" y="1436701"/>
            <a:chExt cx="4018326" cy="4745984"/>
          </a:xfrm>
        </p:grpSpPr>
        <p:cxnSp>
          <p:nvCxnSpPr>
            <p:cNvPr id="13" name="Straight Connector 12">
              <a:extLst>
                <a:ext uri="{FF2B5EF4-FFF2-40B4-BE49-F238E27FC236}">
                  <a16:creationId xmlns:a16="http://schemas.microsoft.com/office/drawing/2014/main" id="{A234F19E-4F3F-6D47-BD4C-CECD28029C4A}"/>
                </a:ext>
              </a:extLst>
            </p:cNvPr>
            <p:cNvCxnSpPr>
              <a:cxnSpLocks/>
            </p:cNvCxnSpPr>
            <p:nvPr/>
          </p:nvCxnSpPr>
          <p:spPr>
            <a:xfrm>
              <a:off x="4092546" y="1436701"/>
              <a:ext cx="0" cy="4745984"/>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8D299-0CB1-8E44-A4CE-6BE88C1BA081}"/>
                </a:ext>
              </a:extLst>
            </p:cNvPr>
            <p:cNvCxnSpPr>
              <a:cxnSpLocks/>
            </p:cNvCxnSpPr>
            <p:nvPr/>
          </p:nvCxnSpPr>
          <p:spPr>
            <a:xfrm>
              <a:off x="8110872" y="1436701"/>
              <a:ext cx="0" cy="4745984"/>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146B4B2A-6E7D-6544-AA83-EE616DFEB63A}"/>
              </a:ext>
            </a:extLst>
          </p:cNvPr>
          <p:cNvPicPr>
            <a:picLocks/>
          </p:cNvPicPr>
          <p:nvPr/>
        </p:nvPicPr>
        <p:blipFill>
          <a:blip r:embed="rId2"/>
          <a:srcRect/>
          <a:stretch/>
        </p:blipFill>
        <p:spPr>
          <a:xfrm>
            <a:off x="12" y="5988816"/>
            <a:ext cx="12191975" cy="896112"/>
          </a:xfrm>
          <a:prstGeom prst="rect">
            <a:avLst/>
          </a:prstGeom>
        </p:spPr>
      </p:pic>
      <p:pic>
        <p:nvPicPr>
          <p:cNvPr id="18" name="Picture 17" descr="A picture containing orange, drawing&#10;&#10;Description automatically generated">
            <a:extLst>
              <a:ext uri="{FF2B5EF4-FFF2-40B4-BE49-F238E27FC236}">
                <a16:creationId xmlns:a16="http://schemas.microsoft.com/office/drawing/2014/main" id="{D2965136-294F-1C4C-9FE9-785C253AB6A6}"/>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628182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Text Placeholder 2">
            <a:extLst>
              <a:ext uri="{FF2B5EF4-FFF2-40B4-BE49-F238E27FC236}">
                <a16:creationId xmlns:a16="http://schemas.microsoft.com/office/drawing/2014/main" id="{898E5E01-36CE-7548-9B4F-D789BE9343CE}"/>
              </a:ext>
            </a:extLst>
          </p:cNvPr>
          <p:cNvSpPr>
            <a:spLocks noGrp="1"/>
          </p:cNvSpPr>
          <p:nvPr>
            <p:ph type="body" idx="1" hasCustomPrompt="1"/>
          </p:nvPr>
        </p:nvSpPr>
        <p:spPr bwMode="ltGray">
          <a:xfrm>
            <a:off x="495259" y="1648344"/>
            <a:ext cx="1484517" cy="363770"/>
          </a:xfrm>
          <a:solidFill>
            <a:schemeClr val="accent2"/>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3EDE88EF-82F8-1F47-8297-23F66FA9ECDE}"/>
              </a:ext>
            </a:extLst>
          </p:cNvPr>
          <p:cNvSpPr>
            <a:spLocks noGrp="1"/>
          </p:cNvSpPr>
          <p:nvPr>
            <p:ph type="body" sz="quarter" idx="3" hasCustomPrompt="1"/>
          </p:nvPr>
        </p:nvSpPr>
        <p:spPr bwMode="ltGray">
          <a:xfrm>
            <a:off x="2433001" y="1648344"/>
            <a:ext cx="1491829" cy="363770"/>
          </a:xfrm>
          <a:solidFill>
            <a:schemeClr val="accent1"/>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BC814515-9A60-BA40-971C-AC23FE167A1E}"/>
              </a:ext>
            </a:extLst>
          </p:cNvPr>
          <p:cNvSpPr>
            <a:spLocks noGrp="1"/>
          </p:cNvSpPr>
          <p:nvPr>
            <p:ph sz="half" idx="13"/>
          </p:nvPr>
        </p:nvSpPr>
        <p:spPr>
          <a:xfrm>
            <a:off x="502085" y="2928675"/>
            <a:ext cx="1477692" cy="2910061"/>
          </a:xfrm>
        </p:spPr>
        <p:txBody>
          <a:bodyPr>
            <a:normAutofit/>
          </a:bodyPr>
          <a:lstStyle>
            <a:lvl1pPr marL="0" indent="0">
              <a:lnSpc>
                <a:spcPct val="105000"/>
              </a:lnSpc>
              <a:spcBef>
                <a:spcPts val="450"/>
              </a:spcBef>
              <a:buNone/>
              <a:defRPr sz="1000" b="1"/>
            </a:lvl1pPr>
            <a:lvl2pPr marL="86916" indent="-86916">
              <a:lnSpc>
                <a:spcPct val="105000"/>
              </a:lnSpc>
              <a:spcBef>
                <a:spcPts val="450"/>
              </a:spcBef>
              <a:defRPr sz="1000"/>
            </a:lvl2pPr>
          </a:lstStyle>
          <a:p>
            <a:pPr lvl="0"/>
            <a:r>
              <a:rPr lang="en-US"/>
              <a:t>Click to edit Master text styles</a:t>
            </a:r>
          </a:p>
          <a:p>
            <a:pPr lvl="1"/>
            <a:r>
              <a:rPr lang="en-US"/>
              <a:t>Second level</a:t>
            </a:r>
          </a:p>
        </p:txBody>
      </p:sp>
      <p:sp>
        <p:nvSpPr>
          <p:cNvPr id="10" name="Content Placeholder 3">
            <a:extLst>
              <a:ext uri="{FF2B5EF4-FFF2-40B4-BE49-F238E27FC236}">
                <a16:creationId xmlns:a16="http://schemas.microsoft.com/office/drawing/2014/main" id="{FB91B103-475D-0E46-B8EE-C61C29C6303C}"/>
              </a:ext>
            </a:extLst>
          </p:cNvPr>
          <p:cNvSpPr>
            <a:spLocks noGrp="1"/>
          </p:cNvSpPr>
          <p:nvPr>
            <p:ph sz="half" idx="2"/>
          </p:nvPr>
        </p:nvSpPr>
        <p:spPr>
          <a:xfrm>
            <a:off x="2447139"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C1000813-5DC6-7446-99CD-52F08958A6F9}"/>
              </a:ext>
            </a:extLst>
          </p:cNvPr>
          <p:cNvSpPr>
            <a:spLocks noGrp="1"/>
          </p:cNvSpPr>
          <p:nvPr>
            <p:ph type="body" sz="quarter" idx="14" hasCustomPrompt="1"/>
          </p:nvPr>
        </p:nvSpPr>
        <p:spPr bwMode="ltGray">
          <a:xfrm>
            <a:off x="4378054" y="1648344"/>
            <a:ext cx="1491829" cy="363770"/>
          </a:xfrm>
          <a:solidFill>
            <a:schemeClr val="accent3"/>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D0BC1C12-BEF0-C148-AE25-790E16F7B393}"/>
              </a:ext>
            </a:extLst>
          </p:cNvPr>
          <p:cNvSpPr>
            <a:spLocks noGrp="1"/>
          </p:cNvSpPr>
          <p:nvPr>
            <p:ph sz="half" idx="15"/>
          </p:nvPr>
        </p:nvSpPr>
        <p:spPr>
          <a:xfrm>
            <a:off x="4392192"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9F9AF97D-A1E1-3B49-A59D-E57B77F1A4F6}"/>
              </a:ext>
            </a:extLst>
          </p:cNvPr>
          <p:cNvSpPr>
            <a:spLocks noGrp="1"/>
          </p:cNvSpPr>
          <p:nvPr>
            <p:ph sz="half" idx="16"/>
          </p:nvPr>
        </p:nvSpPr>
        <p:spPr>
          <a:xfrm>
            <a:off x="6348812"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F8960018-DA73-CD43-A414-3F81109DBB21}"/>
              </a:ext>
            </a:extLst>
          </p:cNvPr>
          <p:cNvSpPr>
            <a:spLocks noGrp="1"/>
          </p:cNvSpPr>
          <p:nvPr>
            <p:ph sz="half" idx="17"/>
          </p:nvPr>
        </p:nvSpPr>
        <p:spPr>
          <a:xfrm>
            <a:off x="8291294"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15" name="Text Placeholder 4">
            <a:extLst>
              <a:ext uri="{FF2B5EF4-FFF2-40B4-BE49-F238E27FC236}">
                <a16:creationId xmlns:a16="http://schemas.microsoft.com/office/drawing/2014/main" id="{D4F18D81-6E19-8F40-A3B5-27D2BF51F50A}"/>
              </a:ext>
            </a:extLst>
          </p:cNvPr>
          <p:cNvSpPr>
            <a:spLocks noGrp="1"/>
          </p:cNvSpPr>
          <p:nvPr>
            <p:ph type="body" sz="quarter" idx="18" hasCustomPrompt="1"/>
          </p:nvPr>
        </p:nvSpPr>
        <p:spPr bwMode="ltGray">
          <a:xfrm>
            <a:off x="6334674" y="1648344"/>
            <a:ext cx="1491829" cy="363770"/>
          </a:xfrm>
          <a:solidFill>
            <a:schemeClr val="accent4"/>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6" name="Text Placeholder 4">
            <a:extLst>
              <a:ext uri="{FF2B5EF4-FFF2-40B4-BE49-F238E27FC236}">
                <a16:creationId xmlns:a16="http://schemas.microsoft.com/office/drawing/2014/main" id="{0D53F5B0-A8A5-944F-858E-3519A0A08C22}"/>
              </a:ext>
            </a:extLst>
          </p:cNvPr>
          <p:cNvSpPr>
            <a:spLocks noGrp="1"/>
          </p:cNvSpPr>
          <p:nvPr>
            <p:ph type="body" sz="quarter" idx="19" hasCustomPrompt="1"/>
          </p:nvPr>
        </p:nvSpPr>
        <p:spPr bwMode="ltGray">
          <a:xfrm>
            <a:off x="8277157" y="1648344"/>
            <a:ext cx="1491829" cy="363770"/>
          </a:xfrm>
          <a:solidFill>
            <a:schemeClr val="accent6"/>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7" name="Picture Placeholder 6">
            <a:extLst>
              <a:ext uri="{FF2B5EF4-FFF2-40B4-BE49-F238E27FC236}">
                <a16:creationId xmlns:a16="http://schemas.microsoft.com/office/drawing/2014/main" id="{660BD7EF-011F-9F49-B31A-9D9F0E61AD03}"/>
              </a:ext>
            </a:extLst>
          </p:cNvPr>
          <p:cNvSpPr>
            <a:spLocks noGrp="1"/>
          </p:cNvSpPr>
          <p:nvPr>
            <p:ph type="pic" sz="quarter" idx="20"/>
          </p:nvPr>
        </p:nvSpPr>
        <p:spPr>
          <a:xfrm>
            <a:off x="871757"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18" name="Picture Placeholder 6">
            <a:extLst>
              <a:ext uri="{FF2B5EF4-FFF2-40B4-BE49-F238E27FC236}">
                <a16:creationId xmlns:a16="http://schemas.microsoft.com/office/drawing/2014/main" id="{CD6AB030-F6CD-544A-AD2A-AC513A30ADAC}"/>
              </a:ext>
            </a:extLst>
          </p:cNvPr>
          <p:cNvSpPr>
            <a:spLocks noGrp="1"/>
          </p:cNvSpPr>
          <p:nvPr>
            <p:ph type="pic" sz="quarter" idx="21"/>
          </p:nvPr>
        </p:nvSpPr>
        <p:spPr>
          <a:xfrm>
            <a:off x="2815897"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19" name="Picture Placeholder 6">
            <a:extLst>
              <a:ext uri="{FF2B5EF4-FFF2-40B4-BE49-F238E27FC236}">
                <a16:creationId xmlns:a16="http://schemas.microsoft.com/office/drawing/2014/main" id="{34B7CDDA-8894-1B44-8852-89F4F8C1A76B}"/>
              </a:ext>
            </a:extLst>
          </p:cNvPr>
          <p:cNvSpPr>
            <a:spLocks noGrp="1"/>
          </p:cNvSpPr>
          <p:nvPr>
            <p:ph type="pic" sz="quarter" idx="22"/>
          </p:nvPr>
        </p:nvSpPr>
        <p:spPr>
          <a:xfrm>
            <a:off x="4760036"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0" name="Picture Placeholder 6">
            <a:extLst>
              <a:ext uri="{FF2B5EF4-FFF2-40B4-BE49-F238E27FC236}">
                <a16:creationId xmlns:a16="http://schemas.microsoft.com/office/drawing/2014/main" id="{148BBBF7-2555-5C46-87C9-D7818B76173E}"/>
              </a:ext>
            </a:extLst>
          </p:cNvPr>
          <p:cNvSpPr>
            <a:spLocks noGrp="1"/>
          </p:cNvSpPr>
          <p:nvPr>
            <p:ph type="pic" sz="quarter" idx="23"/>
          </p:nvPr>
        </p:nvSpPr>
        <p:spPr>
          <a:xfrm>
            <a:off x="6715742"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1" name="Picture Placeholder 6">
            <a:extLst>
              <a:ext uri="{FF2B5EF4-FFF2-40B4-BE49-F238E27FC236}">
                <a16:creationId xmlns:a16="http://schemas.microsoft.com/office/drawing/2014/main" id="{E7D1888F-1539-8946-91C1-EDE38D247E41}"/>
              </a:ext>
            </a:extLst>
          </p:cNvPr>
          <p:cNvSpPr>
            <a:spLocks noGrp="1"/>
          </p:cNvSpPr>
          <p:nvPr>
            <p:ph type="pic" sz="quarter" idx="24"/>
          </p:nvPr>
        </p:nvSpPr>
        <p:spPr>
          <a:xfrm>
            <a:off x="8657311"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sp>
        <p:nvSpPr>
          <p:cNvPr id="22" name="Content Placeholder 3">
            <a:extLst>
              <a:ext uri="{FF2B5EF4-FFF2-40B4-BE49-F238E27FC236}">
                <a16:creationId xmlns:a16="http://schemas.microsoft.com/office/drawing/2014/main" id="{6441A92B-1109-FC43-B83C-0B89CA3628A6}"/>
              </a:ext>
            </a:extLst>
          </p:cNvPr>
          <p:cNvSpPr>
            <a:spLocks noGrp="1"/>
          </p:cNvSpPr>
          <p:nvPr>
            <p:ph sz="half" idx="25"/>
          </p:nvPr>
        </p:nvSpPr>
        <p:spPr>
          <a:xfrm>
            <a:off x="10252294" y="2928675"/>
            <a:ext cx="1477692" cy="2910061"/>
          </a:xfrm>
        </p:spPr>
        <p:txBody>
          <a:bodyPr>
            <a:normAutofit/>
          </a:bodyPr>
          <a:lstStyle>
            <a:lvl1pPr marL="0" indent="0">
              <a:lnSpc>
                <a:spcPct val="105000"/>
              </a:lnSpc>
              <a:spcBef>
                <a:spcPts val="450"/>
              </a:spcBef>
              <a:buNone/>
              <a:defRPr lang="en-US" sz="1000" b="1" kern="1200" dirty="0" smtClean="0">
                <a:solidFill>
                  <a:schemeClr val="tx1"/>
                </a:solidFill>
                <a:latin typeface="+mn-lt"/>
                <a:ea typeface="+mn-ea"/>
                <a:cs typeface="+mn-cs"/>
              </a:defRPr>
            </a:lvl1pPr>
            <a:lvl2pPr marL="171450" indent="-171450">
              <a:lnSpc>
                <a:spcPct val="105000"/>
              </a:lnSpc>
              <a:spcBef>
                <a:spcPts val="450"/>
              </a:spcBef>
              <a:defRPr lang="en-US" sz="1000" kern="1200" dirty="0" smtClean="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309C6782-E1EC-1747-8992-2844DD00E536}"/>
              </a:ext>
            </a:extLst>
          </p:cNvPr>
          <p:cNvSpPr>
            <a:spLocks noGrp="1"/>
          </p:cNvSpPr>
          <p:nvPr>
            <p:ph type="body" sz="quarter" idx="26" hasCustomPrompt="1"/>
          </p:nvPr>
        </p:nvSpPr>
        <p:spPr bwMode="ltGray">
          <a:xfrm>
            <a:off x="10238157" y="1648344"/>
            <a:ext cx="1491829" cy="363770"/>
          </a:xfrm>
          <a:solidFill>
            <a:srgbClr val="92278F"/>
          </a:solidFill>
        </p:spPr>
        <p:txBody>
          <a:bodyPr anchor="ctr" anchorCtr="0">
            <a:noAutofit/>
          </a:bodyPr>
          <a:lstStyle>
            <a:lvl1pPr marL="0" indent="0" algn="ctr">
              <a:lnSpc>
                <a:spcPct val="100000"/>
              </a:lnSpc>
              <a:buNone/>
              <a:defRPr sz="900" b="1" cap="none"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24" name="Picture Placeholder 6">
            <a:extLst>
              <a:ext uri="{FF2B5EF4-FFF2-40B4-BE49-F238E27FC236}">
                <a16:creationId xmlns:a16="http://schemas.microsoft.com/office/drawing/2014/main" id="{58EA02C9-D133-4144-AAE5-BDCEFE2AE120}"/>
              </a:ext>
            </a:extLst>
          </p:cNvPr>
          <p:cNvSpPr>
            <a:spLocks noGrp="1"/>
          </p:cNvSpPr>
          <p:nvPr>
            <p:ph type="pic" sz="quarter" idx="27"/>
          </p:nvPr>
        </p:nvSpPr>
        <p:spPr>
          <a:xfrm>
            <a:off x="10618311" y="2112498"/>
            <a:ext cx="731520" cy="731520"/>
          </a:xfrm>
          <a:prstGeom prst="ellipse">
            <a:avLst/>
          </a:prstGeom>
          <a:solidFill>
            <a:schemeClr val="bg2"/>
          </a:solidFill>
        </p:spPr>
        <p:txBody>
          <a:bodyPr anchor="ctr" anchorCtr="0"/>
          <a:lstStyle>
            <a:lvl1pPr marL="0" indent="0" algn="ctr">
              <a:buNone/>
              <a:defRPr sz="900"/>
            </a:lvl1pPr>
          </a:lstStyle>
          <a:p>
            <a:r>
              <a:rPr lang="en-US"/>
              <a:t>Click icon to add picture</a:t>
            </a:r>
          </a:p>
        </p:txBody>
      </p:sp>
      <p:pic>
        <p:nvPicPr>
          <p:cNvPr id="27" name="Picture 26">
            <a:extLst>
              <a:ext uri="{FF2B5EF4-FFF2-40B4-BE49-F238E27FC236}">
                <a16:creationId xmlns:a16="http://schemas.microsoft.com/office/drawing/2014/main" id="{412B94DA-7AD6-1B40-9454-97DEBF4CB10B}"/>
              </a:ext>
            </a:extLst>
          </p:cNvPr>
          <p:cNvPicPr>
            <a:picLocks/>
          </p:cNvPicPr>
          <p:nvPr/>
        </p:nvPicPr>
        <p:blipFill>
          <a:blip r:embed="rId2"/>
          <a:srcRect/>
          <a:stretch/>
        </p:blipFill>
        <p:spPr>
          <a:xfrm>
            <a:off x="12" y="5988816"/>
            <a:ext cx="12191975" cy="896112"/>
          </a:xfrm>
          <a:prstGeom prst="rect">
            <a:avLst/>
          </a:prstGeom>
        </p:spPr>
      </p:pic>
      <p:pic>
        <p:nvPicPr>
          <p:cNvPr id="28" name="Picture 27" descr="A picture containing orange, drawing&#10;&#10;Description automatically generated">
            <a:extLst>
              <a:ext uri="{FF2B5EF4-FFF2-40B4-BE49-F238E27FC236}">
                <a16:creationId xmlns:a16="http://schemas.microsoft.com/office/drawing/2014/main" id="{6322D69E-6424-514A-A0C7-97BC7F785B1B}"/>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883654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497887-0A94-B84B-A21F-4F5BA6C713DC}"/>
              </a:ext>
            </a:extLst>
          </p:cNvPr>
          <p:cNvPicPr>
            <a:picLocks/>
          </p:cNvPicPr>
          <p:nvPr/>
        </p:nvPicPr>
        <p:blipFill>
          <a:blip r:embed="rId2"/>
          <a:srcRect/>
          <a:stretch/>
        </p:blipFill>
        <p:spPr>
          <a:xfrm>
            <a:off x="12" y="5988816"/>
            <a:ext cx="12191975" cy="896112"/>
          </a:xfrm>
          <a:prstGeom prst="rect">
            <a:avLst/>
          </a:prstGeom>
        </p:spPr>
      </p:pic>
      <p:pic>
        <p:nvPicPr>
          <p:cNvPr id="8" name="Picture 7" descr="A picture containing orange, drawing&#10;&#10;Description automatically generated">
            <a:extLst>
              <a:ext uri="{FF2B5EF4-FFF2-40B4-BE49-F238E27FC236}">
                <a16:creationId xmlns:a16="http://schemas.microsoft.com/office/drawing/2014/main" id="{1D24CC1B-6CBA-9D43-9644-F002FE01DE3B}"/>
              </a:ext>
            </a:extLst>
          </p:cNvPr>
          <p:cNvPicPr>
            <a:picLocks noChangeAspect="1"/>
          </p:cNvPicPr>
          <p:nvPr/>
        </p:nvPicPr>
        <p:blipFill>
          <a:blip r:embed="rId3"/>
          <a:stretch>
            <a:fillRect/>
          </a:stretch>
        </p:blipFill>
        <p:spPr>
          <a:xfrm>
            <a:off x="109809" y="5760117"/>
            <a:ext cx="3898900" cy="1346200"/>
          </a:xfrm>
          <a:prstGeom prst="rect">
            <a:avLst/>
          </a:prstGeom>
        </p:spPr>
      </p:pic>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3876610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5" name="Picture 4" descr="A picture containing orange, drawing&#10;&#10;Description automatically generated">
            <a:extLst>
              <a:ext uri="{FF2B5EF4-FFF2-40B4-BE49-F238E27FC236}">
                <a16:creationId xmlns:a16="http://schemas.microsoft.com/office/drawing/2014/main" id="{5CFC751D-34DF-1140-895E-49288EC4261B}"/>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226583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2124CA-5993-AB4F-9959-927B57E2963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53052-9937-ED46-ACBD-A364F6409BF1}"/>
              </a:ext>
            </a:extLst>
          </p:cNvPr>
          <p:cNvSpPr>
            <a:spLocks noGrp="1"/>
          </p:cNvSpPr>
          <p:nvPr>
            <p:ph type="ctrTitle"/>
          </p:nvPr>
        </p:nvSpPr>
        <p:spPr>
          <a:xfrm>
            <a:off x="838200" y="1122363"/>
            <a:ext cx="6885432" cy="2387600"/>
          </a:xfrm>
        </p:spPr>
        <p:txBody>
          <a:bodyPr lIns="0" rIns="0" anchor="b">
            <a:normAutofit/>
          </a:bodyPr>
          <a:lstStyle>
            <a:lvl1pPr algn="l">
              <a:defRPr sz="5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F3FDB9C-E4B5-7A4D-AC90-2DDFB4930537}"/>
              </a:ext>
            </a:extLst>
          </p:cNvPr>
          <p:cNvSpPr>
            <a:spLocks noGrp="1"/>
          </p:cNvSpPr>
          <p:nvPr>
            <p:ph type="subTitle" idx="1"/>
          </p:nvPr>
        </p:nvSpPr>
        <p:spPr>
          <a:xfrm>
            <a:off x="838199" y="3729038"/>
            <a:ext cx="6885432" cy="1655762"/>
          </a:xfrm>
        </p:spPr>
        <p:txBody>
          <a:bodyPr lIns="0" rIns="0"/>
          <a:lstStyle>
            <a:lvl1pPr marL="0" indent="0" algn="l">
              <a:buNone/>
              <a:defRPr sz="2400" b="1" i="0">
                <a:solidFill>
                  <a:schemeClr val="bg1"/>
                </a:solidFill>
                <a:latin typeface="WORK SANS BOLD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Cengage Logo&#10;">
            <a:extLst>
              <a:ext uri="{FF2B5EF4-FFF2-40B4-BE49-F238E27FC236}">
                <a16:creationId xmlns:a16="http://schemas.microsoft.com/office/drawing/2014/main" id="{BD4A5227-7273-2940-9ECC-2621734A4379}"/>
              </a:ext>
            </a:extLst>
          </p:cNvPr>
          <p:cNvPicPr>
            <a:picLocks noChangeAspect="1"/>
          </p:cNvPicPr>
          <p:nvPr/>
        </p:nvPicPr>
        <p:blipFill>
          <a:blip r:embed="rId3"/>
          <a:stretch>
            <a:fillRect/>
          </a:stretch>
        </p:blipFill>
        <p:spPr>
          <a:xfrm>
            <a:off x="548846" y="6011335"/>
            <a:ext cx="2453846" cy="823226"/>
          </a:xfrm>
          <a:prstGeom prst="rect">
            <a:avLst/>
          </a:prstGeom>
        </p:spPr>
      </p:pic>
      <p:sp>
        <p:nvSpPr>
          <p:cNvPr id="19" name="Slide Number Placeholder 5">
            <a:extLst>
              <a:ext uri="{FF2B5EF4-FFF2-40B4-BE49-F238E27FC236}">
                <a16:creationId xmlns:a16="http://schemas.microsoft.com/office/drawing/2014/main" id="{4337B03F-1008-CF42-A703-FCC5C468F686}"/>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401119556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2124CA-5993-AB4F-9959-927B57E2963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53052-9937-ED46-ACBD-A364F6409BF1}"/>
              </a:ext>
            </a:extLst>
          </p:cNvPr>
          <p:cNvSpPr>
            <a:spLocks noGrp="1"/>
          </p:cNvSpPr>
          <p:nvPr>
            <p:ph type="ctrTitle"/>
          </p:nvPr>
        </p:nvSpPr>
        <p:spPr>
          <a:xfrm>
            <a:off x="838200" y="622300"/>
            <a:ext cx="6885432" cy="2887663"/>
          </a:xfrm>
        </p:spPr>
        <p:txBody>
          <a:bodyPr lIns="0" rIns="0" anchor="b">
            <a:normAutofit/>
          </a:bodyPr>
          <a:lstStyle>
            <a:lvl1pPr algn="l">
              <a:defRPr sz="5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F3FDB9C-E4B5-7A4D-AC90-2DDFB4930537}"/>
              </a:ext>
            </a:extLst>
          </p:cNvPr>
          <p:cNvSpPr>
            <a:spLocks noGrp="1"/>
          </p:cNvSpPr>
          <p:nvPr>
            <p:ph type="subTitle" idx="1"/>
          </p:nvPr>
        </p:nvSpPr>
        <p:spPr>
          <a:xfrm>
            <a:off x="838200" y="3729038"/>
            <a:ext cx="6883400" cy="1655762"/>
          </a:xfrm>
        </p:spPr>
        <p:txBody>
          <a:bodyPr lIns="0" rIns="0">
            <a:normAutofit/>
          </a:bodyPr>
          <a:lstStyle>
            <a:lvl1pPr marL="0" indent="0" algn="l">
              <a:buNone/>
              <a:defRPr sz="2200" b="1" i="0">
                <a:solidFill>
                  <a:schemeClr val="tx2"/>
                </a:solidFill>
                <a:latin typeface="WORK SANS BOLD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BD4A5227-7273-2940-9ECC-2621734A4379}"/>
              </a:ext>
            </a:extLst>
          </p:cNvPr>
          <p:cNvPicPr>
            <a:picLocks noChangeAspect="1"/>
          </p:cNvPicPr>
          <p:nvPr/>
        </p:nvPicPr>
        <p:blipFill>
          <a:blip r:embed="rId3"/>
          <a:srcRect/>
          <a:stretch/>
        </p:blipFill>
        <p:spPr>
          <a:xfrm>
            <a:off x="548846" y="6011335"/>
            <a:ext cx="2453846" cy="823225"/>
          </a:xfrm>
          <a:prstGeom prst="rect">
            <a:avLst/>
          </a:prstGeom>
        </p:spPr>
      </p:pic>
      <p:sp>
        <p:nvSpPr>
          <p:cNvPr id="7" name="Slide Number Placeholder 5">
            <a:extLst>
              <a:ext uri="{FF2B5EF4-FFF2-40B4-BE49-F238E27FC236}">
                <a16:creationId xmlns:a16="http://schemas.microsoft.com/office/drawing/2014/main" id="{795F8E83-EBAD-004C-866A-47381AC4EC8E}"/>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36805281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7"/>
            <a:ext cx="5178142" cy="2057133"/>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fld id="{B879B986-D9E4-6F4B-890D-E2B2D3A035C2}" type="slidenum">
              <a:rPr lang="en-US" smtClean="0"/>
              <a:pPr/>
              <a:t>‹#›</a:t>
            </a:fld>
            <a:endParaRPr lang="en-US"/>
          </a:p>
        </p:txBody>
      </p:sp>
      <p:pic>
        <p:nvPicPr>
          <p:cNvPr id="7" name="Picture 6" descr="A picture containing orange, drawing&#10;&#10;Description automatically generated">
            <a:extLst>
              <a:ext uri="{FF2B5EF4-FFF2-40B4-BE49-F238E27FC236}">
                <a16:creationId xmlns:a16="http://schemas.microsoft.com/office/drawing/2014/main" id="{8E951F25-3232-BC41-BD82-B4536A58DCB0}"/>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1718350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2124CA-5993-AB4F-9959-927B57E2963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53052-9937-ED46-ACBD-A364F6409BF1}"/>
              </a:ext>
            </a:extLst>
          </p:cNvPr>
          <p:cNvSpPr>
            <a:spLocks noGrp="1"/>
          </p:cNvSpPr>
          <p:nvPr>
            <p:ph type="ctrTitle"/>
          </p:nvPr>
        </p:nvSpPr>
        <p:spPr>
          <a:xfrm>
            <a:off x="838200" y="622300"/>
            <a:ext cx="6883400" cy="2887663"/>
          </a:xfrm>
        </p:spPr>
        <p:txBody>
          <a:bodyPr lIns="0" rIns="0" anchor="b">
            <a:normAutofit/>
          </a:bodyPr>
          <a:lstStyle>
            <a:lvl1pPr algn="l">
              <a:defRPr sz="5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F3FDB9C-E4B5-7A4D-AC90-2DDFB4930537}"/>
              </a:ext>
            </a:extLst>
          </p:cNvPr>
          <p:cNvSpPr>
            <a:spLocks noGrp="1"/>
          </p:cNvSpPr>
          <p:nvPr>
            <p:ph type="subTitle" idx="1"/>
          </p:nvPr>
        </p:nvSpPr>
        <p:spPr>
          <a:xfrm>
            <a:off x="838200" y="3729038"/>
            <a:ext cx="6883400" cy="1655762"/>
          </a:xfrm>
        </p:spPr>
        <p:txBody>
          <a:bodyPr lIns="0" rIns="0">
            <a:normAutofit/>
          </a:bodyPr>
          <a:lstStyle>
            <a:lvl1pPr marL="0" indent="0" algn="l">
              <a:buNone/>
              <a:defRPr sz="2200" b="1" i="0">
                <a:solidFill>
                  <a:schemeClr val="tx2"/>
                </a:solidFill>
                <a:latin typeface="WORK SANS BOLD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BD4A5227-7273-2940-9ECC-2621734A4379}"/>
              </a:ext>
            </a:extLst>
          </p:cNvPr>
          <p:cNvPicPr>
            <a:picLocks noChangeAspect="1"/>
          </p:cNvPicPr>
          <p:nvPr/>
        </p:nvPicPr>
        <p:blipFill>
          <a:blip r:embed="rId3"/>
          <a:srcRect/>
          <a:stretch/>
        </p:blipFill>
        <p:spPr>
          <a:xfrm>
            <a:off x="548846" y="6011335"/>
            <a:ext cx="2453846" cy="823225"/>
          </a:xfrm>
          <a:prstGeom prst="rect">
            <a:avLst/>
          </a:prstGeom>
        </p:spPr>
      </p:pic>
      <p:sp>
        <p:nvSpPr>
          <p:cNvPr id="7" name="Slide Number Placeholder 5">
            <a:extLst>
              <a:ext uri="{FF2B5EF4-FFF2-40B4-BE49-F238E27FC236}">
                <a16:creationId xmlns:a16="http://schemas.microsoft.com/office/drawing/2014/main" id="{29A50483-0C27-BB42-B176-86C5D1853D45}"/>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6484812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2124CA-5993-AB4F-9959-927B57E2963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53052-9937-ED46-ACBD-A364F6409BF1}"/>
              </a:ext>
            </a:extLst>
          </p:cNvPr>
          <p:cNvSpPr>
            <a:spLocks noGrp="1"/>
          </p:cNvSpPr>
          <p:nvPr>
            <p:ph type="ctrTitle"/>
          </p:nvPr>
        </p:nvSpPr>
        <p:spPr>
          <a:xfrm>
            <a:off x="838200" y="1122363"/>
            <a:ext cx="10515600" cy="2387600"/>
          </a:xfrm>
        </p:spPr>
        <p:txBody>
          <a:bodyPr lIns="0" rIns="0" anchor="b">
            <a:normAutofit/>
          </a:bodyPr>
          <a:lstStyle>
            <a:lvl1pPr algn="ctr">
              <a:defRPr sz="5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F3FDB9C-E4B5-7A4D-AC90-2DDFB4930537}"/>
              </a:ext>
            </a:extLst>
          </p:cNvPr>
          <p:cNvSpPr>
            <a:spLocks noGrp="1"/>
          </p:cNvSpPr>
          <p:nvPr>
            <p:ph type="subTitle" idx="1"/>
          </p:nvPr>
        </p:nvSpPr>
        <p:spPr>
          <a:xfrm>
            <a:off x="838199" y="3729038"/>
            <a:ext cx="10515600" cy="1655762"/>
          </a:xfrm>
        </p:spPr>
        <p:txBody>
          <a:bodyPr lIns="0" rIns="0"/>
          <a:lstStyle>
            <a:lvl1pPr marL="0" indent="0" algn="ctr">
              <a:buNone/>
              <a:defRPr sz="2400" b="1" i="0">
                <a:solidFill>
                  <a:schemeClr val="bg1"/>
                </a:solidFill>
                <a:latin typeface="WORK SANS BOLD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Cengage Logo&#10;">
            <a:extLst>
              <a:ext uri="{FF2B5EF4-FFF2-40B4-BE49-F238E27FC236}">
                <a16:creationId xmlns:a16="http://schemas.microsoft.com/office/drawing/2014/main" id="{BD4A5227-7273-2940-9ECC-2621734A4379}"/>
              </a:ext>
            </a:extLst>
          </p:cNvPr>
          <p:cNvPicPr>
            <a:picLocks noChangeAspect="1"/>
          </p:cNvPicPr>
          <p:nvPr/>
        </p:nvPicPr>
        <p:blipFill>
          <a:blip r:embed="rId3"/>
          <a:stretch>
            <a:fillRect/>
          </a:stretch>
        </p:blipFill>
        <p:spPr>
          <a:xfrm>
            <a:off x="548846" y="6011335"/>
            <a:ext cx="2453846" cy="823226"/>
          </a:xfrm>
          <a:prstGeom prst="rect">
            <a:avLst/>
          </a:prstGeom>
        </p:spPr>
      </p:pic>
      <p:sp>
        <p:nvSpPr>
          <p:cNvPr id="19" name="Slide Number Placeholder 5">
            <a:extLst>
              <a:ext uri="{FF2B5EF4-FFF2-40B4-BE49-F238E27FC236}">
                <a16:creationId xmlns:a16="http://schemas.microsoft.com/office/drawing/2014/main" id="{4337B03F-1008-CF42-A703-FCC5C468F686}"/>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2037109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2124CA-5993-AB4F-9959-927B57E2963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53052-9937-ED46-ACBD-A364F6409BF1}"/>
              </a:ext>
            </a:extLst>
          </p:cNvPr>
          <p:cNvSpPr>
            <a:spLocks noGrp="1"/>
          </p:cNvSpPr>
          <p:nvPr>
            <p:ph type="ctrTitle"/>
          </p:nvPr>
        </p:nvSpPr>
        <p:spPr>
          <a:xfrm>
            <a:off x="838200" y="1122363"/>
            <a:ext cx="10515600" cy="2387600"/>
          </a:xfrm>
        </p:spPr>
        <p:txBody>
          <a:bodyPr lIns="0" rIns="0" anchor="b">
            <a:normAutofit/>
          </a:bodyPr>
          <a:lstStyle>
            <a:lvl1pPr algn="ctr">
              <a:defRPr sz="5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F3FDB9C-E4B5-7A4D-AC90-2DDFB4930537}"/>
              </a:ext>
            </a:extLst>
          </p:cNvPr>
          <p:cNvSpPr>
            <a:spLocks noGrp="1"/>
          </p:cNvSpPr>
          <p:nvPr>
            <p:ph type="subTitle" idx="1"/>
          </p:nvPr>
        </p:nvSpPr>
        <p:spPr>
          <a:xfrm>
            <a:off x="838199" y="3729038"/>
            <a:ext cx="10515600" cy="1655762"/>
          </a:xfrm>
        </p:spPr>
        <p:txBody>
          <a:bodyPr lIns="0" rIns="0"/>
          <a:lstStyle>
            <a:lvl1pPr marL="0" indent="0" algn="ctr">
              <a:buNone/>
              <a:defRPr sz="2400" b="1" i="0">
                <a:solidFill>
                  <a:schemeClr val="tx1"/>
                </a:solidFill>
                <a:latin typeface="WORK SANS BOLD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0199073A-B7CD-3D4E-A9EF-E1AB001766E9}"/>
              </a:ext>
            </a:extLst>
          </p:cNvPr>
          <p:cNvPicPr>
            <a:picLocks noChangeAspect="1"/>
          </p:cNvPicPr>
          <p:nvPr/>
        </p:nvPicPr>
        <p:blipFill>
          <a:blip r:embed="rId3"/>
          <a:srcRect/>
          <a:stretch/>
        </p:blipFill>
        <p:spPr>
          <a:xfrm>
            <a:off x="548846" y="6011335"/>
            <a:ext cx="2453846" cy="823225"/>
          </a:xfrm>
          <a:prstGeom prst="rect">
            <a:avLst/>
          </a:prstGeom>
        </p:spPr>
      </p:pic>
      <p:sp>
        <p:nvSpPr>
          <p:cNvPr id="8" name="Slide Number Placeholder 5">
            <a:extLst>
              <a:ext uri="{FF2B5EF4-FFF2-40B4-BE49-F238E27FC236}">
                <a16:creationId xmlns:a16="http://schemas.microsoft.com/office/drawing/2014/main" id="{2D71DD58-8D1C-F846-94F1-774821FC9B83}"/>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8875436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2124CA-5993-AB4F-9959-927B57E29636}"/>
              </a:ext>
            </a:extLst>
          </p:cNvPr>
          <p:cNvPicPr>
            <a:picLocks noChangeAspect="1"/>
          </p:cNvPicPr>
          <p:nvPr/>
        </p:nvPicPr>
        <p:blipFill>
          <a:blip r:embed="rId2"/>
          <a:srcRect/>
          <a:stretch/>
        </p:blipFill>
        <p:spPr>
          <a:xfrm>
            <a:off x="6350" y="3572"/>
            <a:ext cx="12185650" cy="6850856"/>
          </a:xfrm>
          <a:prstGeom prst="rect">
            <a:avLst/>
          </a:prstGeom>
        </p:spPr>
      </p:pic>
      <p:sp>
        <p:nvSpPr>
          <p:cNvPr id="2" name="Title 1">
            <a:extLst>
              <a:ext uri="{FF2B5EF4-FFF2-40B4-BE49-F238E27FC236}">
                <a16:creationId xmlns:a16="http://schemas.microsoft.com/office/drawing/2014/main" id="{6D453052-9937-ED46-ACBD-A364F6409BF1}"/>
              </a:ext>
            </a:extLst>
          </p:cNvPr>
          <p:cNvSpPr>
            <a:spLocks noGrp="1"/>
          </p:cNvSpPr>
          <p:nvPr>
            <p:ph type="ctrTitle"/>
          </p:nvPr>
        </p:nvSpPr>
        <p:spPr>
          <a:xfrm>
            <a:off x="838200" y="1122363"/>
            <a:ext cx="10515600" cy="2387600"/>
          </a:xfrm>
        </p:spPr>
        <p:txBody>
          <a:bodyPr lIns="0" rIns="0" anchor="b">
            <a:normAutofit/>
          </a:bodyPr>
          <a:lstStyle>
            <a:lvl1pPr algn="ctr">
              <a:defRPr sz="5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F3FDB9C-E4B5-7A4D-AC90-2DDFB4930537}"/>
              </a:ext>
            </a:extLst>
          </p:cNvPr>
          <p:cNvSpPr>
            <a:spLocks noGrp="1"/>
          </p:cNvSpPr>
          <p:nvPr>
            <p:ph type="subTitle" idx="1"/>
          </p:nvPr>
        </p:nvSpPr>
        <p:spPr>
          <a:xfrm>
            <a:off x="838199" y="3729038"/>
            <a:ext cx="10515600" cy="1655762"/>
          </a:xfrm>
        </p:spPr>
        <p:txBody>
          <a:bodyPr lIns="0" rIns="0"/>
          <a:lstStyle>
            <a:lvl1pPr marL="0" indent="0" algn="ctr">
              <a:buNone/>
              <a:defRPr sz="2400" b="1" i="0">
                <a:solidFill>
                  <a:schemeClr val="tx1"/>
                </a:solidFill>
                <a:latin typeface="WORK SANS BOLD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0199073A-B7CD-3D4E-A9EF-E1AB001766E9}"/>
              </a:ext>
            </a:extLst>
          </p:cNvPr>
          <p:cNvPicPr>
            <a:picLocks noChangeAspect="1"/>
          </p:cNvPicPr>
          <p:nvPr/>
        </p:nvPicPr>
        <p:blipFill>
          <a:blip r:embed="rId3"/>
          <a:srcRect/>
          <a:stretch/>
        </p:blipFill>
        <p:spPr>
          <a:xfrm>
            <a:off x="548846" y="6011335"/>
            <a:ext cx="2453846" cy="823225"/>
          </a:xfrm>
          <a:prstGeom prst="rect">
            <a:avLst/>
          </a:prstGeom>
        </p:spPr>
      </p:pic>
      <p:sp>
        <p:nvSpPr>
          <p:cNvPr id="8" name="Slide Number Placeholder 5">
            <a:extLst>
              <a:ext uri="{FF2B5EF4-FFF2-40B4-BE49-F238E27FC236}">
                <a16:creationId xmlns:a16="http://schemas.microsoft.com/office/drawing/2014/main" id="{2D71DD58-8D1C-F846-94F1-774821FC9B83}"/>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15857508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EC172-99A9-9E40-8A80-F97FD5F02D12}"/>
              </a:ext>
            </a:extLst>
          </p:cNvPr>
          <p:cNvSpPr/>
          <p:nvPr/>
        </p:nvSpPr>
        <p:spPr>
          <a:xfrm>
            <a:off x="0" y="6002336"/>
            <a:ext cx="121920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4957D-96AF-BE45-B622-AE94DFA854D4}"/>
              </a:ext>
            </a:extLst>
          </p:cNvPr>
          <p:cNvSpPr>
            <a:spLocks noGrp="1"/>
          </p:cNvSpPr>
          <p:nvPr>
            <p:ph type="title"/>
          </p:nvPr>
        </p:nvSpPr>
        <p:spPr/>
        <p:txBody>
          <a:bodyPr lIns="0" rIns="0"/>
          <a:lstStyle/>
          <a:p>
            <a:r>
              <a:rPr lang="en-US"/>
              <a:t>Click to edit Master title style</a:t>
            </a:r>
          </a:p>
        </p:txBody>
      </p:sp>
      <p:sp>
        <p:nvSpPr>
          <p:cNvPr id="3" name="Content Placeholder 2">
            <a:extLst>
              <a:ext uri="{FF2B5EF4-FFF2-40B4-BE49-F238E27FC236}">
                <a16:creationId xmlns:a16="http://schemas.microsoft.com/office/drawing/2014/main" id="{512E1CB5-A529-9A4B-A34E-D5C2A8F56C6F}"/>
              </a:ext>
            </a:extLst>
          </p:cNvPr>
          <p:cNvSpPr>
            <a:spLocks noGrp="1"/>
          </p:cNvSpPr>
          <p:nvPr>
            <p:ph idx="1"/>
          </p:nvPr>
        </p:nvSpPr>
        <p:spPr>
          <a:xfrm>
            <a:off x="838200" y="1928736"/>
            <a:ext cx="10515600" cy="3830109"/>
          </a:xfrm>
        </p:spPr>
        <p:txBody>
          <a:bodyPr lIns="0" rIns="0"/>
          <a:lstStyle>
            <a:lvl1pPr>
              <a:defRPr b="1" i="0">
                <a:latin typeface="WORK SANS BOLD ROMAN" pitchFamily="2" charset="77"/>
              </a:defRPr>
            </a:lvl1pPr>
            <a:lvl2pPr>
              <a:defRPr b="1" i="0">
                <a:solidFill>
                  <a:schemeClr val="tx2"/>
                </a:solidFill>
                <a:latin typeface="WORK SANS SEMIBOLD ROMAN" pitchFamily="2" charset="77"/>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engage Logo&#10;">
            <a:extLst>
              <a:ext uri="{FF2B5EF4-FFF2-40B4-BE49-F238E27FC236}">
                <a16:creationId xmlns:a16="http://schemas.microsoft.com/office/drawing/2014/main" id="{B9FA98D7-8D43-F641-8FD7-7F1D00D8A950}"/>
              </a:ext>
            </a:extLst>
          </p:cNvPr>
          <p:cNvPicPr>
            <a:picLocks noChangeAspect="1"/>
          </p:cNvPicPr>
          <p:nvPr/>
        </p:nvPicPr>
        <p:blipFill>
          <a:blip r:embed="rId2"/>
          <a:stretch>
            <a:fillRect/>
          </a:stretch>
        </p:blipFill>
        <p:spPr>
          <a:xfrm>
            <a:off x="548846" y="6011335"/>
            <a:ext cx="2453846" cy="823226"/>
          </a:xfrm>
          <a:prstGeom prst="rect">
            <a:avLst/>
          </a:prstGeom>
        </p:spPr>
      </p:pic>
      <p:sp>
        <p:nvSpPr>
          <p:cNvPr id="9" name="Slide Number Placeholder 5">
            <a:extLst>
              <a:ext uri="{FF2B5EF4-FFF2-40B4-BE49-F238E27FC236}">
                <a16:creationId xmlns:a16="http://schemas.microsoft.com/office/drawing/2014/main" id="{40767631-6319-BB4D-A318-87888CFBF1CB}"/>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t>‹#›</a:t>
            </a:fld>
            <a:endParaRPr lang="en-US"/>
          </a:p>
        </p:txBody>
      </p:sp>
    </p:spTree>
    <p:extLst>
      <p:ext uri="{BB962C8B-B14F-4D97-AF65-F5344CB8AC3E}">
        <p14:creationId xmlns:p14="http://schemas.microsoft.com/office/powerpoint/2010/main" val="1500874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6" name="Picture 15" descr="A picture containing application&#10;&#10;Description automatically generated">
            <a:extLst>
              <a:ext uri="{FF2B5EF4-FFF2-40B4-BE49-F238E27FC236}">
                <a16:creationId xmlns:a16="http://schemas.microsoft.com/office/drawing/2014/main" id="{FDB2245D-151B-9D47-B815-16F11C7FD322}"/>
              </a:ext>
            </a:extLst>
          </p:cNvPr>
          <p:cNvPicPr>
            <a:picLocks noChangeAspect="1"/>
          </p:cNvPicPr>
          <p:nvPr/>
        </p:nvPicPr>
        <p:blipFill rotWithShape="1">
          <a:blip r:embed="rId2"/>
          <a:srcRect l="62826" b="2359"/>
          <a:stretch/>
        </p:blipFill>
        <p:spPr>
          <a:xfrm>
            <a:off x="7607300" y="-1"/>
            <a:ext cx="4584700" cy="6858001"/>
          </a:xfrm>
          <a:prstGeom prst="rect">
            <a:avLst/>
          </a:prstGeom>
        </p:spPr>
      </p:pic>
      <p:sp>
        <p:nvSpPr>
          <p:cNvPr id="2" name="Title 1">
            <a:extLst>
              <a:ext uri="{FF2B5EF4-FFF2-40B4-BE49-F238E27FC236}">
                <a16:creationId xmlns:a16="http://schemas.microsoft.com/office/drawing/2014/main" id="{2BE4957D-96AF-BE45-B622-AE94DFA854D4}"/>
              </a:ext>
            </a:extLst>
          </p:cNvPr>
          <p:cNvSpPr>
            <a:spLocks noGrp="1"/>
          </p:cNvSpPr>
          <p:nvPr>
            <p:ph type="title"/>
          </p:nvPr>
        </p:nvSpPr>
        <p:spPr/>
        <p:txBody>
          <a:bodyPr lIns="0" rIns="0"/>
          <a:lstStyle/>
          <a:p>
            <a:r>
              <a:rPr lang="en-US"/>
              <a:t>Click to edit Master title style</a:t>
            </a:r>
          </a:p>
        </p:txBody>
      </p:sp>
      <p:sp>
        <p:nvSpPr>
          <p:cNvPr id="3" name="Content Placeholder 2">
            <a:extLst>
              <a:ext uri="{FF2B5EF4-FFF2-40B4-BE49-F238E27FC236}">
                <a16:creationId xmlns:a16="http://schemas.microsoft.com/office/drawing/2014/main" id="{512E1CB5-A529-9A4B-A34E-D5C2A8F56C6F}"/>
              </a:ext>
            </a:extLst>
          </p:cNvPr>
          <p:cNvSpPr>
            <a:spLocks noGrp="1"/>
          </p:cNvSpPr>
          <p:nvPr>
            <p:ph idx="1"/>
          </p:nvPr>
        </p:nvSpPr>
        <p:spPr>
          <a:xfrm>
            <a:off x="838200" y="1928736"/>
            <a:ext cx="10515600" cy="3830109"/>
          </a:xfrm>
        </p:spPr>
        <p:txBody>
          <a:bodyPr lIns="0" rIns="0"/>
          <a:lstStyle>
            <a:lvl1pPr>
              <a:defRPr b="1" i="0">
                <a:latin typeface="WORK SANS BOLD ROMAN" pitchFamily="2" charset="77"/>
              </a:defRPr>
            </a:lvl1pPr>
            <a:lvl2pPr>
              <a:defRPr b="1" i="0">
                <a:solidFill>
                  <a:schemeClr val="tx2"/>
                </a:solidFill>
                <a:latin typeface="WORK SANS SEMIBOLD ROMAN" pitchFamily="2" charset="77"/>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A24166B-BF3E-0343-9372-CD4CDF2E4EDA}"/>
              </a:ext>
            </a:extLst>
          </p:cNvPr>
          <p:cNvPicPr>
            <a:picLocks noChangeAspect="1"/>
          </p:cNvPicPr>
          <p:nvPr/>
        </p:nvPicPr>
        <p:blipFill>
          <a:blip r:embed="rId3"/>
          <a:srcRect/>
          <a:stretch/>
        </p:blipFill>
        <p:spPr>
          <a:xfrm>
            <a:off x="548846" y="6011335"/>
            <a:ext cx="2453846" cy="823225"/>
          </a:xfrm>
          <a:prstGeom prst="rect">
            <a:avLst/>
          </a:prstGeom>
        </p:spPr>
      </p:pic>
      <p:sp>
        <p:nvSpPr>
          <p:cNvPr id="10" name="Slide Number Placeholder 5">
            <a:extLst>
              <a:ext uri="{FF2B5EF4-FFF2-40B4-BE49-F238E27FC236}">
                <a16:creationId xmlns:a16="http://schemas.microsoft.com/office/drawing/2014/main" id="{E89D08EB-0B0F-B84A-81CA-5C837EEB55D2}"/>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343005113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957D-96AF-BE45-B622-AE94DFA854D4}"/>
              </a:ext>
            </a:extLst>
          </p:cNvPr>
          <p:cNvSpPr>
            <a:spLocks noGrp="1"/>
          </p:cNvSpPr>
          <p:nvPr>
            <p:ph type="title"/>
          </p:nvPr>
        </p:nvSpPr>
        <p:spPr/>
        <p:txBody>
          <a:bodyPr lIns="0" rIns="0"/>
          <a:lstStyle/>
          <a:p>
            <a:r>
              <a:rPr lang="en-US"/>
              <a:t>Click to edit Master title style</a:t>
            </a:r>
          </a:p>
        </p:txBody>
      </p:sp>
      <p:sp>
        <p:nvSpPr>
          <p:cNvPr id="3" name="Content Placeholder 2">
            <a:extLst>
              <a:ext uri="{FF2B5EF4-FFF2-40B4-BE49-F238E27FC236}">
                <a16:creationId xmlns:a16="http://schemas.microsoft.com/office/drawing/2014/main" id="{512E1CB5-A529-9A4B-A34E-D5C2A8F56C6F}"/>
              </a:ext>
            </a:extLst>
          </p:cNvPr>
          <p:cNvSpPr>
            <a:spLocks noGrp="1"/>
          </p:cNvSpPr>
          <p:nvPr>
            <p:ph idx="1"/>
          </p:nvPr>
        </p:nvSpPr>
        <p:spPr>
          <a:xfrm>
            <a:off x="838200" y="1928736"/>
            <a:ext cx="10515600" cy="3830109"/>
          </a:xfrm>
        </p:spPr>
        <p:txBody>
          <a:bodyPr lIns="0" rIns="0"/>
          <a:lstStyle>
            <a:lvl1pPr>
              <a:defRPr b="1" i="0">
                <a:latin typeface="WORK SANS BOLD ROMAN" pitchFamily="2" charset="77"/>
              </a:defRPr>
            </a:lvl1pPr>
            <a:lvl2pPr>
              <a:defRPr b="1" i="0">
                <a:solidFill>
                  <a:schemeClr val="tx2"/>
                </a:solidFill>
                <a:latin typeface="WORK SANS SEMIBOLD ROMAN" pitchFamily="2" charset="77"/>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A24166B-BF3E-0343-9372-CD4CDF2E4EDA}"/>
              </a:ext>
            </a:extLst>
          </p:cNvPr>
          <p:cNvPicPr>
            <a:picLocks noChangeAspect="1"/>
          </p:cNvPicPr>
          <p:nvPr/>
        </p:nvPicPr>
        <p:blipFill>
          <a:blip r:embed="rId2"/>
          <a:srcRect/>
          <a:stretch/>
        </p:blipFill>
        <p:spPr>
          <a:xfrm>
            <a:off x="548846" y="6011335"/>
            <a:ext cx="2453846" cy="823225"/>
          </a:xfrm>
          <a:prstGeom prst="rect">
            <a:avLst/>
          </a:prstGeom>
        </p:spPr>
      </p:pic>
      <p:sp>
        <p:nvSpPr>
          <p:cNvPr id="10" name="Slide Number Placeholder 5">
            <a:extLst>
              <a:ext uri="{FF2B5EF4-FFF2-40B4-BE49-F238E27FC236}">
                <a16:creationId xmlns:a16="http://schemas.microsoft.com/office/drawing/2014/main" id="{E89D08EB-0B0F-B84A-81CA-5C837EEB55D2}"/>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64185649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05F8-89C0-2F42-8D8F-8F1708E86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1D2FB-B586-844A-8A44-B4E9243404BD}"/>
              </a:ext>
            </a:extLst>
          </p:cNvPr>
          <p:cNvSpPr>
            <a:spLocks noGrp="1"/>
          </p:cNvSpPr>
          <p:nvPr>
            <p:ph sz="half" idx="1"/>
          </p:nvPr>
        </p:nvSpPr>
        <p:spPr>
          <a:xfrm>
            <a:off x="838200" y="1905000"/>
            <a:ext cx="4983480" cy="3844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8A523-D177-BE48-AC09-E5A12AAA6526}"/>
              </a:ext>
            </a:extLst>
          </p:cNvPr>
          <p:cNvSpPr>
            <a:spLocks noGrp="1"/>
          </p:cNvSpPr>
          <p:nvPr>
            <p:ph sz="half" idx="2"/>
          </p:nvPr>
        </p:nvSpPr>
        <p:spPr>
          <a:xfrm>
            <a:off x="6370322" y="1905000"/>
            <a:ext cx="4983480" cy="3844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4D35BB-C0EE-2C45-908C-DD4D913362A2}"/>
              </a:ext>
            </a:extLst>
          </p:cNvPr>
          <p:cNvSpPr/>
          <p:nvPr/>
        </p:nvSpPr>
        <p:spPr>
          <a:xfrm>
            <a:off x="0" y="6002336"/>
            <a:ext cx="121920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engage Logo&#10;">
            <a:extLst>
              <a:ext uri="{FF2B5EF4-FFF2-40B4-BE49-F238E27FC236}">
                <a16:creationId xmlns:a16="http://schemas.microsoft.com/office/drawing/2014/main" id="{2BE56935-D5DE-FF4B-8F88-46451CF951E9}"/>
              </a:ext>
            </a:extLst>
          </p:cNvPr>
          <p:cNvPicPr>
            <a:picLocks noChangeAspect="1"/>
          </p:cNvPicPr>
          <p:nvPr/>
        </p:nvPicPr>
        <p:blipFill>
          <a:blip r:embed="rId2"/>
          <a:stretch>
            <a:fillRect/>
          </a:stretch>
        </p:blipFill>
        <p:spPr>
          <a:xfrm>
            <a:off x="548846" y="6011335"/>
            <a:ext cx="2453846" cy="823226"/>
          </a:xfrm>
          <a:prstGeom prst="rect">
            <a:avLst/>
          </a:prstGeom>
        </p:spPr>
      </p:pic>
      <p:cxnSp>
        <p:nvCxnSpPr>
          <p:cNvPr id="15" name="Straight Connector 14">
            <a:extLst>
              <a:ext uri="{FF2B5EF4-FFF2-40B4-BE49-F238E27FC236}">
                <a16:creationId xmlns:a16="http://schemas.microsoft.com/office/drawing/2014/main" id="{667D9396-7E54-D447-AC39-AA70CDE1A93F}"/>
              </a:ext>
            </a:extLst>
          </p:cNvPr>
          <p:cNvCxnSpPr/>
          <p:nvPr/>
        </p:nvCxnSpPr>
        <p:spPr>
          <a:xfrm>
            <a:off x="6096000" y="1905000"/>
            <a:ext cx="0" cy="38448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065600DA-D145-0945-8BEC-A020E0CB2080}"/>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48435025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5999859B-B9E7-3844-A018-E50E5D2F8DF6}"/>
              </a:ext>
            </a:extLst>
          </p:cNvPr>
          <p:cNvPicPr>
            <a:picLocks noChangeAspect="1"/>
          </p:cNvPicPr>
          <p:nvPr/>
        </p:nvPicPr>
        <p:blipFill rotWithShape="1">
          <a:blip r:embed="rId2"/>
          <a:srcRect l="62826" b="2359"/>
          <a:stretch/>
        </p:blipFill>
        <p:spPr>
          <a:xfrm>
            <a:off x="7607300" y="-1"/>
            <a:ext cx="4584693" cy="6858001"/>
          </a:xfrm>
          <a:prstGeom prst="rect">
            <a:avLst/>
          </a:prstGeom>
        </p:spPr>
      </p:pic>
      <p:pic>
        <p:nvPicPr>
          <p:cNvPr id="12" name="Picture 11">
            <a:extLst>
              <a:ext uri="{FF2B5EF4-FFF2-40B4-BE49-F238E27FC236}">
                <a16:creationId xmlns:a16="http://schemas.microsoft.com/office/drawing/2014/main" id="{2C1C7664-3755-344F-B5A9-AA4E6C92AB6F}"/>
              </a:ext>
            </a:extLst>
          </p:cNvPr>
          <p:cNvPicPr>
            <a:picLocks noChangeAspect="1"/>
          </p:cNvPicPr>
          <p:nvPr/>
        </p:nvPicPr>
        <p:blipFill>
          <a:blip r:embed="rId3"/>
          <a:srcRect/>
          <a:stretch/>
        </p:blipFill>
        <p:spPr>
          <a:xfrm>
            <a:off x="548846" y="6011335"/>
            <a:ext cx="2453846" cy="823225"/>
          </a:xfrm>
          <a:prstGeom prst="rect">
            <a:avLst/>
          </a:prstGeom>
        </p:spPr>
      </p:pic>
      <p:sp>
        <p:nvSpPr>
          <p:cNvPr id="14" name="Slide Number Placeholder 5">
            <a:extLst>
              <a:ext uri="{FF2B5EF4-FFF2-40B4-BE49-F238E27FC236}">
                <a16:creationId xmlns:a16="http://schemas.microsoft.com/office/drawing/2014/main" id="{78FFE337-0A7F-514B-85FC-A65059B6E2E9}"/>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
        <p:nvSpPr>
          <p:cNvPr id="2" name="Title 1">
            <a:extLst>
              <a:ext uri="{FF2B5EF4-FFF2-40B4-BE49-F238E27FC236}">
                <a16:creationId xmlns:a16="http://schemas.microsoft.com/office/drawing/2014/main" id="{7E8005F8-89C0-2F42-8D8F-8F1708E86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1D2FB-B586-844A-8A44-B4E9243404BD}"/>
              </a:ext>
            </a:extLst>
          </p:cNvPr>
          <p:cNvSpPr>
            <a:spLocks noGrp="1"/>
          </p:cNvSpPr>
          <p:nvPr>
            <p:ph sz="half" idx="1"/>
          </p:nvPr>
        </p:nvSpPr>
        <p:spPr>
          <a:xfrm>
            <a:off x="838200" y="1905000"/>
            <a:ext cx="4983480" cy="3844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8A523-D177-BE48-AC09-E5A12AAA6526}"/>
              </a:ext>
            </a:extLst>
          </p:cNvPr>
          <p:cNvSpPr>
            <a:spLocks noGrp="1"/>
          </p:cNvSpPr>
          <p:nvPr>
            <p:ph sz="half" idx="2"/>
          </p:nvPr>
        </p:nvSpPr>
        <p:spPr>
          <a:xfrm>
            <a:off x="6370322" y="1905000"/>
            <a:ext cx="4983480" cy="3844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67D9396-7E54-D447-AC39-AA70CDE1A93F}"/>
              </a:ext>
            </a:extLst>
          </p:cNvPr>
          <p:cNvCxnSpPr/>
          <p:nvPr/>
        </p:nvCxnSpPr>
        <p:spPr>
          <a:xfrm>
            <a:off x="6096000" y="1905000"/>
            <a:ext cx="0" cy="38448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47874"/>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05F8-89C0-2F42-8D8F-8F1708E86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1D2FB-B586-844A-8A44-B4E9243404BD}"/>
              </a:ext>
            </a:extLst>
          </p:cNvPr>
          <p:cNvSpPr>
            <a:spLocks noGrp="1"/>
          </p:cNvSpPr>
          <p:nvPr>
            <p:ph sz="half" idx="1"/>
          </p:nvPr>
        </p:nvSpPr>
        <p:spPr>
          <a:xfrm>
            <a:off x="838200" y="1905000"/>
            <a:ext cx="4983480" cy="3844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8A523-D177-BE48-AC09-E5A12AAA6526}"/>
              </a:ext>
            </a:extLst>
          </p:cNvPr>
          <p:cNvSpPr>
            <a:spLocks noGrp="1"/>
          </p:cNvSpPr>
          <p:nvPr>
            <p:ph sz="half" idx="2"/>
          </p:nvPr>
        </p:nvSpPr>
        <p:spPr>
          <a:xfrm>
            <a:off x="6370322" y="1905000"/>
            <a:ext cx="4983480" cy="3844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67D9396-7E54-D447-AC39-AA70CDE1A93F}"/>
              </a:ext>
            </a:extLst>
          </p:cNvPr>
          <p:cNvCxnSpPr/>
          <p:nvPr/>
        </p:nvCxnSpPr>
        <p:spPr>
          <a:xfrm>
            <a:off x="6096000" y="1905000"/>
            <a:ext cx="0" cy="38448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2925F07-565C-DA41-B484-4D6E19B27AF9}"/>
              </a:ext>
            </a:extLst>
          </p:cNvPr>
          <p:cNvPicPr>
            <a:picLocks noChangeAspect="1"/>
          </p:cNvPicPr>
          <p:nvPr/>
        </p:nvPicPr>
        <p:blipFill>
          <a:blip r:embed="rId2"/>
          <a:srcRect/>
          <a:stretch/>
        </p:blipFill>
        <p:spPr>
          <a:xfrm>
            <a:off x="548846" y="6011335"/>
            <a:ext cx="2453846" cy="823225"/>
          </a:xfrm>
          <a:prstGeom prst="rect">
            <a:avLst/>
          </a:prstGeom>
        </p:spPr>
      </p:pic>
      <p:sp>
        <p:nvSpPr>
          <p:cNvPr id="13" name="Slide Number Placeholder 5">
            <a:extLst>
              <a:ext uri="{FF2B5EF4-FFF2-40B4-BE49-F238E27FC236}">
                <a16:creationId xmlns:a16="http://schemas.microsoft.com/office/drawing/2014/main" id="{93FBDA9D-59DC-EA4C-968A-D3B57A887956}"/>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17542337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p:nvSpPr>
        <p:spPr>
          <a:xfrm>
            <a:off x="0" y="0"/>
            <a:ext cx="12191999" cy="6858000"/>
          </a:xfrm>
          <a:prstGeom prst="rect">
            <a:avLst/>
          </a:prstGeom>
          <a:solidFill>
            <a:srgbClr val="007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hasCustomPrompt="1"/>
          </p:nvPr>
        </p:nvSpPr>
        <p:spPr>
          <a:xfrm>
            <a:off x="6795911" y="0"/>
            <a:ext cx="4537616" cy="6857999"/>
          </a:xfrm>
          <a:prstGeom prst="rect">
            <a:avLst/>
          </a:prstGeom>
        </p:spPr>
        <p:txBody>
          <a:bodyPr anchor="t">
            <a:normAutofit/>
          </a:bodyPr>
          <a:lstStyle>
            <a:lvl1pPr marL="0" indent="0" algn="ctr">
              <a:buNone/>
              <a:defRPr sz="25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E4C48B41-C921-3A41-9C71-CC8E3A2C6001}"/>
              </a:ext>
            </a:extLst>
          </p:cNvPr>
          <p:cNvPicPr>
            <a:picLocks noChangeAspect="1"/>
          </p:cNvPicPr>
          <p:nvPr/>
        </p:nvPicPr>
        <p:blipFill>
          <a:blip r:embed="rId2"/>
          <a:stretch>
            <a:fillRect/>
          </a:stretch>
        </p:blipFill>
        <p:spPr>
          <a:xfrm>
            <a:off x="99073" y="5689095"/>
            <a:ext cx="3898900" cy="1346200"/>
          </a:xfrm>
          <a:prstGeom prst="rect">
            <a:avLst/>
          </a:prstGeom>
        </p:spPr>
      </p:pic>
    </p:spTree>
    <p:extLst>
      <p:ext uri="{BB962C8B-B14F-4D97-AF65-F5344CB8AC3E}">
        <p14:creationId xmlns:p14="http://schemas.microsoft.com/office/powerpoint/2010/main" val="2969632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F57D-4A30-CF4C-A3B1-BBB91310BE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D0C62-BE23-1449-A56E-21E2674B8158}"/>
              </a:ext>
            </a:extLst>
          </p:cNvPr>
          <p:cNvSpPr>
            <a:spLocks noGrp="1"/>
          </p:cNvSpPr>
          <p:nvPr>
            <p:ph type="body" idx="1"/>
          </p:nvPr>
        </p:nvSpPr>
        <p:spPr>
          <a:xfrm>
            <a:off x="839788" y="1804909"/>
            <a:ext cx="4983480" cy="681037"/>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00166-24CA-BE47-9F4A-BF5D11B5F8DB}"/>
              </a:ext>
            </a:extLst>
          </p:cNvPr>
          <p:cNvSpPr>
            <a:spLocks noGrp="1"/>
          </p:cNvSpPr>
          <p:nvPr>
            <p:ph sz="half" idx="2"/>
          </p:nvPr>
        </p:nvSpPr>
        <p:spPr>
          <a:xfrm>
            <a:off x="839788" y="2600167"/>
            <a:ext cx="4983480" cy="3149679"/>
          </a:xfrm>
        </p:spPr>
        <p:txBody>
          <a:bodyPr/>
          <a:lstStyle>
            <a:lvl1pPr>
              <a:defRPr sz="2000" b="1" i="0">
                <a:solidFill>
                  <a:schemeClr val="tx2"/>
                </a:solidFill>
                <a:latin typeface="WORK SANS SEMIBOLD ROMAN" pitchFamily="2" charset="77"/>
              </a:defRPr>
            </a:lvl1pPr>
            <a:lvl2pPr>
              <a:defRPr sz="1600" b="0" i="0">
                <a:solidFill>
                  <a:schemeClr val="accent1"/>
                </a:solidFill>
                <a:latin typeface="WORK SANS REGULAR ROMAN" pitchFamily="2" charset="77"/>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8965C-F1AB-B140-B97A-EA5BCDF487CC}"/>
              </a:ext>
            </a:extLst>
          </p:cNvPr>
          <p:cNvSpPr>
            <a:spLocks noGrp="1"/>
          </p:cNvSpPr>
          <p:nvPr>
            <p:ph type="body" sz="quarter" idx="3"/>
          </p:nvPr>
        </p:nvSpPr>
        <p:spPr>
          <a:xfrm>
            <a:off x="6368732" y="1804909"/>
            <a:ext cx="4983480" cy="68103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24BE8-B52E-8446-9ABB-90100B4F54B6}"/>
              </a:ext>
            </a:extLst>
          </p:cNvPr>
          <p:cNvSpPr>
            <a:spLocks noGrp="1"/>
          </p:cNvSpPr>
          <p:nvPr>
            <p:ph sz="quarter" idx="4"/>
          </p:nvPr>
        </p:nvSpPr>
        <p:spPr>
          <a:xfrm>
            <a:off x="6368732" y="2600167"/>
            <a:ext cx="4983480" cy="3149679"/>
          </a:xfrm>
        </p:spPr>
        <p:txBody>
          <a:bodyPr/>
          <a:lstStyle>
            <a:lvl1pPr>
              <a:defRPr sz="2000" b="1" i="0">
                <a:solidFill>
                  <a:schemeClr val="tx2"/>
                </a:solidFill>
                <a:latin typeface="WORK SANS SEMIBOLD ROMAN" pitchFamily="2" charset="77"/>
              </a:defRPr>
            </a:lvl1pPr>
            <a:lvl2pPr>
              <a:defRPr sz="1600" b="0" i="0">
                <a:solidFill>
                  <a:schemeClr val="accent1"/>
                </a:solidFill>
                <a:latin typeface="WORK SANS REGULAR ROMAN" pitchFamily="2" charset="77"/>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18962E15-942B-CA41-B503-24573EBCF946}"/>
              </a:ext>
            </a:extLst>
          </p:cNvPr>
          <p:cNvSpPr/>
          <p:nvPr/>
        </p:nvSpPr>
        <p:spPr>
          <a:xfrm>
            <a:off x="0" y="6002336"/>
            <a:ext cx="121920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engage Logo&#10;">
            <a:extLst>
              <a:ext uri="{FF2B5EF4-FFF2-40B4-BE49-F238E27FC236}">
                <a16:creationId xmlns:a16="http://schemas.microsoft.com/office/drawing/2014/main" id="{82CA9CA0-6A52-F04E-9BEB-FED821C9D032}"/>
              </a:ext>
            </a:extLst>
          </p:cNvPr>
          <p:cNvPicPr>
            <a:picLocks noChangeAspect="1"/>
          </p:cNvPicPr>
          <p:nvPr/>
        </p:nvPicPr>
        <p:blipFill>
          <a:blip r:embed="rId2"/>
          <a:stretch>
            <a:fillRect/>
          </a:stretch>
        </p:blipFill>
        <p:spPr>
          <a:xfrm>
            <a:off x="548846" y="6011335"/>
            <a:ext cx="2453846" cy="823226"/>
          </a:xfrm>
          <a:prstGeom prst="rect">
            <a:avLst/>
          </a:prstGeom>
        </p:spPr>
      </p:pic>
      <p:cxnSp>
        <p:nvCxnSpPr>
          <p:cNvPr id="13" name="Straight Connector 12">
            <a:extLst>
              <a:ext uri="{FF2B5EF4-FFF2-40B4-BE49-F238E27FC236}">
                <a16:creationId xmlns:a16="http://schemas.microsoft.com/office/drawing/2014/main" id="{66118A6A-5CC9-2B46-A5DF-EFF6FCC729B8}"/>
              </a:ext>
            </a:extLst>
          </p:cNvPr>
          <p:cNvCxnSpPr/>
          <p:nvPr/>
        </p:nvCxnSpPr>
        <p:spPr>
          <a:xfrm>
            <a:off x="6096000" y="1905000"/>
            <a:ext cx="0" cy="38448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6446D431-0887-DE49-AC0A-0B9227977791}"/>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159830763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5" name="Picture 14" descr="A picture containing application&#10;&#10;Description automatically generated">
            <a:extLst>
              <a:ext uri="{FF2B5EF4-FFF2-40B4-BE49-F238E27FC236}">
                <a16:creationId xmlns:a16="http://schemas.microsoft.com/office/drawing/2014/main" id="{30267B4C-9E20-9A4F-AB84-D9C818AC0DF5}"/>
              </a:ext>
            </a:extLst>
          </p:cNvPr>
          <p:cNvPicPr>
            <a:picLocks noChangeAspect="1"/>
          </p:cNvPicPr>
          <p:nvPr/>
        </p:nvPicPr>
        <p:blipFill rotWithShape="1">
          <a:blip r:embed="rId2"/>
          <a:srcRect l="62826" b="2359"/>
          <a:stretch/>
        </p:blipFill>
        <p:spPr>
          <a:xfrm>
            <a:off x="7607300" y="-1"/>
            <a:ext cx="4584700" cy="6858001"/>
          </a:xfrm>
          <a:prstGeom prst="rect">
            <a:avLst/>
          </a:prstGeom>
        </p:spPr>
      </p:pic>
      <p:pic>
        <p:nvPicPr>
          <p:cNvPr id="16" name="Picture 15">
            <a:extLst>
              <a:ext uri="{FF2B5EF4-FFF2-40B4-BE49-F238E27FC236}">
                <a16:creationId xmlns:a16="http://schemas.microsoft.com/office/drawing/2014/main" id="{570D85CA-5A2C-2F47-A632-9867FEF5FF65}"/>
              </a:ext>
            </a:extLst>
          </p:cNvPr>
          <p:cNvPicPr>
            <a:picLocks noChangeAspect="1"/>
          </p:cNvPicPr>
          <p:nvPr/>
        </p:nvPicPr>
        <p:blipFill>
          <a:blip r:embed="rId3"/>
          <a:srcRect/>
          <a:stretch/>
        </p:blipFill>
        <p:spPr>
          <a:xfrm>
            <a:off x="548846" y="6011335"/>
            <a:ext cx="2453846" cy="823225"/>
          </a:xfrm>
          <a:prstGeom prst="rect">
            <a:avLst/>
          </a:prstGeom>
        </p:spPr>
      </p:pic>
      <p:sp>
        <p:nvSpPr>
          <p:cNvPr id="17" name="Slide Number Placeholder 5">
            <a:extLst>
              <a:ext uri="{FF2B5EF4-FFF2-40B4-BE49-F238E27FC236}">
                <a16:creationId xmlns:a16="http://schemas.microsoft.com/office/drawing/2014/main" id="{6C2D26EF-82C0-CF43-B833-BE128867815A}"/>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t>‹#›</a:t>
            </a:fld>
            <a:endParaRPr lang="en-US"/>
          </a:p>
        </p:txBody>
      </p:sp>
      <p:sp>
        <p:nvSpPr>
          <p:cNvPr id="2" name="Title 1">
            <a:extLst>
              <a:ext uri="{FF2B5EF4-FFF2-40B4-BE49-F238E27FC236}">
                <a16:creationId xmlns:a16="http://schemas.microsoft.com/office/drawing/2014/main" id="{BCFFF57D-4A30-CF4C-A3B1-BBB91310BE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D0C62-BE23-1449-A56E-21E2674B8158}"/>
              </a:ext>
            </a:extLst>
          </p:cNvPr>
          <p:cNvSpPr>
            <a:spLocks noGrp="1"/>
          </p:cNvSpPr>
          <p:nvPr>
            <p:ph type="body" idx="1"/>
          </p:nvPr>
        </p:nvSpPr>
        <p:spPr>
          <a:xfrm>
            <a:off x="839788" y="1804909"/>
            <a:ext cx="4983480" cy="681037"/>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00166-24CA-BE47-9F4A-BF5D11B5F8DB}"/>
              </a:ext>
            </a:extLst>
          </p:cNvPr>
          <p:cNvSpPr>
            <a:spLocks noGrp="1"/>
          </p:cNvSpPr>
          <p:nvPr>
            <p:ph sz="half" idx="2"/>
          </p:nvPr>
        </p:nvSpPr>
        <p:spPr>
          <a:xfrm>
            <a:off x="839788" y="2600167"/>
            <a:ext cx="4983480" cy="3149679"/>
          </a:xfrm>
        </p:spPr>
        <p:txBody>
          <a:bodyPr/>
          <a:lstStyle>
            <a:lvl1pPr>
              <a:defRPr sz="2000" b="1" i="0">
                <a:solidFill>
                  <a:schemeClr val="tx2"/>
                </a:solidFill>
                <a:latin typeface="WORK SANS SEMIBOLD ROMAN" pitchFamily="2" charset="77"/>
              </a:defRPr>
            </a:lvl1pPr>
            <a:lvl2pPr>
              <a:defRPr sz="1600" b="0" i="0">
                <a:solidFill>
                  <a:schemeClr val="accent1"/>
                </a:solidFill>
                <a:latin typeface="WORK SANS REGULAR ROMAN" pitchFamily="2" charset="77"/>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8965C-F1AB-B140-B97A-EA5BCDF487CC}"/>
              </a:ext>
            </a:extLst>
          </p:cNvPr>
          <p:cNvSpPr>
            <a:spLocks noGrp="1"/>
          </p:cNvSpPr>
          <p:nvPr>
            <p:ph type="body" sz="quarter" idx="3"/>
          </p:nvPr>
        </p:nvSpPr>
        <p:spPr>
          <a:xfrm>
            <a:off x="6368732" y="1804909"/>
            <a:ext cx="4983480" cy="68103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24BE8-B52E-8446-9ABB-90100B4F54B6}"/>
              </a:ext>
            </a:extLst>
          </p:cNvPr>
          <p:cNvSpPr>
            <a:spLocks noGrp="1"/>
          </p:cNvSpPr>
          <p:nvPr>
            <p:ph sz="quarter" idx="4"/>
          </p:nvPr>
        </p:nvSpPr>
        <p:spPr>
          <a:xfrm>
            <a:off x="6368732" y="2600167"/>
            <a:ext cx="4983480" cy="3149679"/>
          </a:xfrm>
        </p:spPr>
        <p:txBody>
          <a:bodyPr/>
          <a:lstStyle>
            <a:lvl1pPr>
              <a:defRPr sz="2000" b="1" i="0">
                <a:solidFill>
                  <a:schemeClr val="tx2"/>
                </a:solidFill>
                <a:latin typeface="WORK SANS SEMIBOLD ROMAN" pitchFamily="2" charset="77"/>
              </a:defRPr>
            </a:lvl1pPr>
            <a:lvl2pPr>
              <a:defRPr sz="1600" b="0" i="0">
                <a:solidFill>
                  <a:schemeClr val="accent1"/>
                </a:solidFill>
                <a:latin typeface="WORK SANS REGULAR ROMAN" pitchFamily="2" charset="77"/>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6118A6A-5CC9-2B46-A5DF-EFF6FCC729B8}"/>
              </a:ext>
            </a:extLst>
          </p:cNvPr>
          <p:cNvCxnSpPr/>
          <p:nvPr/>
        </p:nvCxnSpPr>
        <p:spPr>
          <a:xfrm>
            <a:off x="6096000" y="1905000"/>
            <a:ext cx="0" cy="38448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957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0D85CA-5A2C-2F47-A632-9867FEF5FF65}"/>
              </a:ext>
            </a:extLst>
          </p:cNvPr>
          <p:cNvPicPr>
            <a:picLocks noChangeAspect="1"/>
          </p:cNvPicPr>
          <p:nvPr/>
        </p:nvPicPr>
        <p:blipFill>
          <a:blip r:embed="rId2"/>
          <a:srcRect/>
          <a:stretch/>
        </p:blipFill>
        <p:spPr>
          <a:xfrm>
            <a:off x="548846" y="6011335"/>
            <a:ext cx="2453846" cy="823225"/>
          </a:xfrm>
          <a:prstGeom prst="rect">
            <a:avLst/>
          </a:prstGeom>
        </p:spPr>
      </p:pic>
      <p:sp>
        <p:nvSpPr>
          <p:cNvPr id="17" name="Slide Number Placeholder 5">
            <a:extLst>
              <a:ext uri="{FF2B5EF4-FFF2-40B4-BE49-F238E27FC236}">
                <a16:creationId xmlns:a16="http://schemas.microsoft.com/office/drawing/2014/main" id="{6C2D26EF-82C0-CF43-B833-BE128867815A}"/>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
        <p:nvSpPr>
          <p:cNvPr id="2" name="Title 1">
            <a:extLst>
              <a:ext uri="{FF2B5EF4-FFF2-40B4-BE49-F238E27FC236}">
                <a16:creationId xmlns:a16="http://schemas.microsoft.com/office/drawing/2014/main" id="{BCFFF57D-4A30-CF4C-A3B1-BBB91310BE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D0C62-BE23-1449-A56E-21E2674B8158}"/>
              </a:ext>
            </a:extLst>
          </p:cNvPr>
          <p:cNvSpPr>
            <a:spLocks noGrp="1"/>
          </p:cNvSpPr>
          <p:nvPr>
            <p:ph type="body" idx="1"/>
          </p:nvPr>
        </p:nvSpPr>
        <p:spPr>
          <a:xfrm>
            <a:off x="839788" y="1804909"/>
            <a:ext cx="4983480" cy="681037"/>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00166-24CA-BE47-9F4A-BF5D11B5F8DB}"/>
              </a:ext>
            </a:extLst>
          </p:cNvPr>
          <p:cNvSpPr>
            <a:spLocks noGrp="1"/>
          </p:cNvSpPr>
          <p:nvPr>
            <p:ph sz="half" idx="2"/>
          </p:nvPr>
        </p:nvSpPr>
        <p:spPr>
          <a:xfrm>
            <a:off x="839788" y="2600167"/>
            <a:ext cx="4983480" cy="3149679"/>
          </a:xfrm>
        </p:spPr>
        <p:txBody>
          <a:bodyPr/>
          <a:lstStyle>
            <a:lvl1pPr>
              <a:defRPr sz="2000" b="1" i="0">
                <a:solidFill>
                  <a:schemeClr val="tx2"/>
                </a:solidFill>
                <a:latin typeface="WORK SANS SEMIBOLD ROMAN" pitchFamily="2" charset="77"/>
              </a:defRPr>
            </a:lvl1pPr>
            <a:lvl2pPr>
              <a:defRPr sz="1600" b="0" i="0">
                <a:solidFill>
                  <a:schemeClr val="accent1"/>
                </a:solidFill>
                <a:latin typeface="WORK SANS REGULAR ROMAN" pitchFamily="2" charset="77"/>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8965C-F1AB-B140-B97A-EA5BCDF487CC}"/>
              </a:ext>
            </a:extLst>
          </p:cNvPr>
          <p:cNvSpPr>
            <a:spLocks noGrp="1"/>
          </p:cNvSpPr>
          <p:nvPr>
            <p:ph type="body" sz="quarter" idx="3"/>
          </p:nvPr>
        </p:nvSpPr>
        <p:spPr>
          <a:xfrm>
            <a:off x="6368732" y="1804909"/>
            <a:ext cx="4983480" cy="68103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24BE8-B52E-8446-9ABB-90100B4F54B6}"/>
              </a:ext>
            </a:extLst>
          </p:cNvPr>
          <p:cNvSpPr>
            <a:spLocks noGrp="1"/>
          </p:cNvSpPr>
          <p:nvPr>
            <p:ph sz="quarter" idx="4"/>
          </p:nvPr>
        </p:nvSpPr>
        <p:spPr>
          <a:xfrm>
            <a:off x="6368732" y="2600167"/>
            <a:ext cx="4983480" cy="3149679"/>
          </a:xfrm>
        </p:spPr>
        <p:txBody>
          <a:bodyPr/>
          <a:lstStyle>
            <a:lvl1pPr>
              <a:defRPr sz="2000" b="1" i="0">
                <a:solidFill>
                  <a:schemeClr val="tx2"/>
                </a:solidFill>
                <a:latin typeface="WORK SANS SEMIBOLD ROMAN" pitchFamily="2" charset="77"/>
              </a:defRPr>
            </a:lvl1pPr>
            <a:lvl2pPr>
              <a:defRPr sz="1600" b="0" i="0">
                <a:solidFill>
                  <a:schemeClr val="accent1"/>
                </a:solidFill>
                <a:latin typeface="WORK SANS REGULAR ROMAN" pitchFamily="2" charset="77"/>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66118A6A-5CC9-2B46-A5DF-EFF6FCC729B8}"/>
              </a:ext>
            </a:extLst>
          </p:cNvPr>
          <p:cNvCxnSpPr/>
          <p:nvPr/>
        </p:nvCxnSpPr>
        <p:spPr>
          <a:xfrm>
            <a:off x="6096000" y="1905000"/>
            <a:ext cx="0" cy="38448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374772"/>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DFEE-C535-CF49-B970-C2FC60242C7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AD625DB4-4CC3-044E-8344-1055A5E02B11}"/>
              </a:ext>
            </a:extLst>
          </p:cNvPr>
          <p:cNvSpPr/>
          <p:nvPr/>
        </p:nvSpPr>
        <p:spPr>
          <a:xfrm>
            <a:off x="0" y="6002336"/>
            <a:ext cx="121920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engage Logo&#10;">
            <a:extLst>
              <a:ext uri="{FF2B5EF4-FFF2-40B4-BE49-F238E27FC236}">
                <a16:creationId xmlns:a16="http://schemas.microsoft.com/office/drawing/2014/main" id="{F0CAFB16-EC5A-644F-9967-85E8F6304346}"/>
              </a:ext>
            </a:extLst>
          </p:cNvPr>
          <p:cNvPicPr>
            <a:picLocks noChangeAspect="1"/>
          </p:cNvPicPr>
          <p:nvPr/>
        </p:nvPicPr>
        <p:blipFill>
          <a:blip r:embed="rId2"/>
          <a:stretch>
            <a:fillRect/>
          </a:stretch>
        </p:blipFill>
        <p:spPr>
          <a:xfrm>
            <a:off x="548846" y="6011335"/>
            <a:ext cx="2453846" cy="823226"/>
          </a:xfrm>
          <a:prstGeom prst="rect">
            <a:avLst/>
          </a:prstGeom>
        </p:spPr>
      </p:pic>
      <p:sp>
        <p:nvSpPr>
          <p:cNvPr id="10" name="Slide Number Placeholder 5">
            <a:extLst>
              <a:ext uri="{FF2B5EF4-FFF2-40B4-BE49-F238E27FC236}">
                <a16:creationId xmlns:a16="http://schemas.microsoft.com/office/drawing/2014/main" id="{A1FA7636-D82E-7B4E-8732-DC555FE7CA31}"/>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025190411"/>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1420364-AD38-0443-B832-4A28D17ACD37}"/>
              </a:ext>
            </a:extLst>
          </p:cNvPr>
          <p:cNvPicPr>
            <a:picLocks noChangeAspect="1"/>
          </p:cNvPicPr>
          <p:nvPr/>
        </p:nvPicPr>
        <p:blipFill rotWithShape="1">
          <a:blip r:embed="rId2"/>
          <a:srcRect l="62826" b="2359"/>
          <a:stretch/>
        </p:blipFill>
        <p:spPr>
          <a:xfrm>
            <a:off x="7607300" y="-1"/>
            <a:ext cx="4584700" cy="6858001"/>
          </a:xfrm>
          <a:prstGeom prst="rect">
            <a:avLst/>
          </a:prstGeom>
        </p:spPr>
      </p:pic>
      <p:pic>
        <p:nvPicPr>
          <p:cNvPr id="11" name="Picture 10">
            <a:extLst>
              <a:ext uri="{FF2B5EF4-FFF2-40B4-BE49-F238E27FC236}">
                <a16:creationId xmlns:a16="http://schemas.microsoft.com/office/drawing/2014/main" id="{88E665A0-C4EE-C84A-9D4A-A969A3B8D21A}"/>
              </a:ext>
            </a:extLst>
          </p:cNvPr>
          <p:cNvPicPr>
            <a:picLocks noChangeAspect="1"/>
          </p:cNvPicPr>
          <p:nvPr/>
        </p:nvPicPr>
        <p:blipFill>
          <a:blip r:embed="rId3"/>
          <a:srcRect/>
          <a:stretch/>
        </p:blipFill>
        <p:spPr>
          <a:xfrm>
            <a:off x="548846" y="6011335"/>
            <a:ext cx="2453846" cy="823225"/>
          </a:xfrm>
          <a:prstGeom prst="rect">
            <a:avLst/>
          </a:prstGeom>
        </p:spPr>
      </p:pic>
      <p:sp>
        <p:nvSpPr>
          <p:cNvPr id="12" name="Slide Number Placeholder 5">
            <a:extLst>
              <a:ext uri="{FF2B5EF4-FFF2-40B4-BE49-F238E27FC236}">
                <a16:creationId xmlns:a16="http://schemas.microsoft.com/office/drawing/2014/main" id="{4BC18FEA-AE4A-2D4F-A113-81B03920444B}"/>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
        <p:nvSpPr>
          <p:cNvPr id="2" name="Title 1">
            <a:extLst>
              <a:ext uri="{FF2B5EF4-FFF2-40B4-BE49-F238E27FC236}">
                <a16:creationId xmlns:a16="http://schemas.microsoft.com/office/drawing/2014/main" id="{7E43DFEE-C535-CF49-B970-C2FC60242C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60654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DFEE-C535-CF49-B970-C2FC60242C79}"/>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37AFBDE0-BCC7-EB42-8E63-BBDB398ED4D8}"/>
              </a:ext>
            </a:extLst>
          </p:cNvPr>
          <p:cNvPicPr>
            <a:picLocks noChangeAspect="1"/>
          </p:cNvPicPr>
          <p:nvPr/>
        </p:nvPicPr>
        <p:blipFill>
          <a:blip r:embed="rId2"/>
          <a:srcRect/>
          <a:stretch/>
        </p:blipFill>
        <p:spPr>
          <a:xfrm>
            <a:off x="548846" y="6011335"/>
            <a:ext cx="2453846" cy="823225"/>
          </a:xfrm>
          <a:prstGeom prst="rect">
            <a:avLst/>
          </a:prstGeom>
        </p:spPr>
      </p:pic>
      <p:sp>
        <p:nvSpPr>
          <p:cNvPr id="10" name="Slide Number Placeholder 5">
            <a:extLst>
              <a:ext uri="{FF2B5EF4-FFF2-40B4-BE49-F238E27FC236}">
                <a16:creationId xmlns:a16="http://schemas.microsoft.com/office/drawing/2014/main" id="{1D9860F8-AA7C-D94B-BFF6-7159CB6D319D}"/>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065852530"/>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76DCB4-2F57-CD4A-84D8-1928A1731DBE}"/>
              </a:ext>
            </a:extLst>
          </p:cNvPr>
          <p:cNvSpPr/>
          <p:nvPr/>
        </p:nvSpPr>
        <p:spPr>
          <a:xfrm>
            <a:off x="0" y="6002336"/>
            <a:ext cx="121920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engage Logo&#10;">
            <a:extLst>
              <a:ext uri="{FF2B5EF4-FFF2-40B4-BE49-F238E27FC236}">
                <a16:creationId xmlns:a16="http://schemas.microsoft.com/office/drawing/2014/main" id="{C11E2A1E-3A22-4B43-8A30-7B6000E6CB44}"/>
              </a:ext>
            </a:extLst>
          </p:cNvPr>
          <p:cNvPicPr>
            <a:picLocks noChangeAspect="1"/>
          </p:cNvPicPr>
          <p:nvPr/>
        </p:nvPicPr>
        <p:blipFill>
          <a:blip r:embed="rId2"/>
          <a:stretch>
            <a:fillRect/>
          </a:stretch>
        </p:blipFill>
        <p:spPr>
          <a:xfrm>
            <a:off x="548846" y="6011335"/>
            <a:ext cx="2453846" cy="823226"/>
          </a:xfrm>
          <a:prstGeom prst="rect">
            <a:avLst/>
          </a:prstGeom>
        </p:spPr>
      </p:pic>
      <p:sp>
        <p:nvSpPr>
          <p:cNvPr id="8" name="Slide Number Placeholder 5">
            <a:extLst>
              <a:ext uri="{FF2B5EF4-FFF2-40B4-BE49-F238E27FC236}">
                <a16:creationId xmlns:a16="http://schemas.microsoft.com/office/drawing/2014/main" id="{9C33F3D7-0971-074E-AB20-5185735E09C0}"/>
              </a:ext>
            </a:extLst>
          </p:cNvPr>
          <p:cNvSpPr>
            <a:spLocks noGrp="1"/>
          </p:cNvSpPr>
          <p:nvPr>
            <p:ph type="sldNum" sz="quarter" idx="12"/>
          </p:nvPr>
        </p:nvSpPr>
        <p:spPr>
          <a:xfrm>
            <a:off x="9062720" y="6240385"/>
            <a:ext cx="2743200" cy="365125"/>
          </a:xfrm>
        </p:spPr>
        <p:txBody>
          <a:bodyPr lIns="0" rIns="0"/>
          <a:lstStyle>
            <a:lvl1pPr>
              <a:defRPr>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3126251082"/>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DDBFAD73-B33C-C34C-B66F-2CDE8A56D7AB}"/>
              </a:ext>
            </a:extLst>
          </p:cNvPr>
          <p:cNvPicPr>
            <a:picLocks noChangeAspect="1"/>
          </p:cNvPicPr>
          <p:nvPr/>
        </p:nvPicPr>
        <p:blipFill rotWithShape="1">
          <a:blip r:embed="rId2"/>
          <a:srcRect l="62826" b="2359"/>
          <a:stretch/>
        </p:blipFill>
        <p:spPr>
          <a:xfrm>
            <a:off x="7607300" y="-1"/>
            <a:ext cx="4584700" cy="6858001"/>
          </a:xfrm>
          <a:prstGeom prst="rect">
            <a:avLst/>
          </a:prstGeom>
        </p:spPr>
      </p:pic>
      <p:pic>
        <p:nvPicPr>
          <p:cNvPr id="10" name="Picture 9">
            <a:extLst>
              <a:ext uri="{FF2B5EF4-FFF2-40B4-BE49-F238E27FC236}">
                <a16:creationId xmlns:a16="http://schemas.microsoft.com/office/drawing/2014/main" id="{10BA37EA-BEB3-8E42-A200-A2582AB27CEA}"/>
              </a:ext>
            </a:extLst>
          </p:cNvPr>
          <p:cNvPicPr>
            <a:picLocks noChangeAspect="1"/>
          </p:cNvPicPr>
          <p:nvPr/>
        </p:nvPicPr>
        <p:blipFill>
          <a:blip r:embed="rId3"/>
          <a:srcRect/>
          <a:stretch/>
        </p:blipFill>
        <p:spPr>
          <a:xfrm>
            <a:off x="548846" y="6011335"/>
            <a:ext cx="2453846" cy="823225"/>
          </a:xfrm>
          <a:prstGeom prst="rect">
            <a:avLst/>
          </a:prstGeom>
        </p:spPr>
      </p:pic>
      <p:sp>
        <p:nvSpPr>
          <p:cNvPr id="11" name="Slide Number Placeholder 5">
            <a:extLst>
              <a:ext uri="{FF2B5EF4-FFF2-40B4-BE49-F238E27FC236}">
                <a16:creationId xmlns:a16="http://schemas.microsoft.com/office/drawing/2014/main" id="{97387080-CF58-1342-9EA2-78C8DAB8D740}"/>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t>‹#›</a:t>
            </a:fld>
            <a:endParaRPr lang="en-US"/>
          </a:p>
        </p:txBody>
      </p:sp>
    </p:spTree>
    <p:extLst>
      <p:ext uri="{BB962C8B-B14F-4D97-AF65-F5344CB8AC3E}">
        <p14:creationId xmlns:p14="http://schemas.microsoft.com/office/powerpoint/2010/main" val="4280153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BA37EA-BEB3-8E42-A200-A2582AB27CEA}"/>
              </a:ext>
            </a:extLst>
          </p:cNvPr>
          <p:cNvPicPr>
            <a:picLocks noChangeAspect="1"/>
          </p:cNvPicPr>
          <p:nvPr/>
        </p:nvPicPr>
        <p:blipFill>
          <a:blip r:embed="rId2"/>
          <a:srcRect/>
          <a:stretch/>
        </p:blipFill>
        <p:spPr>
          <a:xfrm>
            <a:off x="548846" y="6011335"/>
            <a:ext cx="2453846" cy="823225"/>
          </a:xfrm>
          <a:prstGeom prst="rect">
            <a:avLst/>
          </a:prstGeom>
        </p:spPr>
      </p:pic>
      <p:sp>
        <p:nvSpPr>
          <p:cNvPr id="11" name="Slide Number Placeholder 5">
            <a:extLst>
              <a:ext uri="{FF2B5EF4-FFF2-40B4-BE49-F238E27FC236}">
                <a16:creationId xmlns:a16="http://schemas.microsoft.com/office/drawing/2014/main" id="{97387080-CF58-1342-9EA2-78C8DAB8D740}"/>
              </a:ext>
            </a:extLst>
          </p:cNvPr>
          <p:cNvSpPr>
            <a:spLocks noGrp="1"/>
          </p:cNvSpPr>
          <p:nvPr>
            <p:ph type="sldNum" sz="quarter" idx="12"/>
          </p:nvPr>
        </p:nvSpPr>
        <p:spPr>
          <a:xfrm>
            <a:off x="9062720" y="6240385"/>
            <a:ext cx="2743200" cy="365125"/>
          </a:xfrm>
        </p:spPr>
        <p:txBody>
          <a:bodyPr lIns="0" rIns="0"/>
          <a:lstStyle>
            <a:lvl1pPr>
              <a:defRPr>
                <a:solidFill>
                  <a:schemeClr val="tx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575229468"/>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1591" y="1613811"/>
            <a:ext cx="4948814" cy="2274415"/>
          </a:xfrm>
        </p:spPr>
        <p:txBody>
          <a:bodyPr anchor="b">
            <a:normAutofit/>
          </a:bodyPr>
          <a:lstStyle>
            <a:lvl1pPr algn="ctr">
              <a:defRPr sz="3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3621592" y="4081580"/>
            <a:ext cx="4948814" cy="1500187"/>
          </a:xfrm>
          <a:prstGeom prst="rect">
            <a:avLst/>
          </a:prstGeom>
        </p:spPr>
        <p:txBody>
          <a:bodyPr>
            <a:normAutofit/>
          </a:bodyPr>
          <a:lstStyle>
            <a:lvl1pPr marL="0" indent="0" algn="ct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23933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25F29-8EFC-BF44-9D39-3E31EE4D7351}"/>
              </a:ext>
            </a:extLst>
          </p:cNvPr>
          <p:cNvSpPr/>
          <p:nvPr/>
        </p:nvSpPr>
        <p:spPr>
          <a:xfrm>
            <a:off x="0" y="0"/>
            <a:ext cx="12191999" cy="6022428"/>
          </a:xfrm>
          <a:prstGeom prst="rect">
            <a:avLst/>
          </a:prstGeom>
          <a:solidFill>
            <a:srgbClr val="007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080" y="457200"/>
            <a:ext cx="5709920" cy="2733472"/>
          </a:xfr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6795911" y="0"/>
            <a:ext cx="4537616" cy="6857999"/>
          </a:xfrm>
          <a:prstGeom prst="rect">
            <a:avLst/>
          </a:prstGeom>
        </p:spPr>
        <p:txBody>
          <a:bodyPr anchor="t">
            <a:normAutofit/>
          </a:bodyPr>
          <a:lstStyle>
            <a:lvl1pPr marL="0" indent="0" algn="ctr">
              <a:buNone/>
              <a:defRPr sz="25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5709920" cy="242758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B879B986-D9E4-6F4B-890D-E2B2D3A035C2}" type="slidenum">
              <a:rPr lang="en-US" smtClean="0"/>
              <a:pPr/>
              <a:t>‹#›</a:t>
            </a:fld>
            <a:endParaRPr lang="en-US"/>
          </a:p>
        </p:txBody>
      </p:sp>
      <p:pic>
        <p:nvPicPr>
          <p:cNvPr id="8" name="Picture 7" descr="A picture containing orange, drawing&#10;&#10;Description automatically generated">
            <a:extLst>
              <a:ext uri="{FF2B5EF4-FFF2-40B4-BE49-F238E27FC236}">
                <a16:creationId xmlns:a16="http://schemas.microsoft.com/office/drawing/2014/main" id="{F4FDC7CB-4279-0942-957D-F700D7226245}"/>
              </a:ext>
            </a:extLst>
          </p:cNvPr>
          <p:cNvPicPr>
            <a:picLocks noChangeAspect="1"/>
          </p:cNvPicPr>
          <p:nvPr/>
        </p:nvPicPr>
        <p:blipFill>
          <a:blip r:embed="rId2"/>
          <a:stretch>
            <a:fillRect/>
          </a:stretch>
        </p:blipFill>
        <p:spPr>
          <a:xfrm>
            <a:off x="109809" y="5699821"/>
            <a:ext cx="3898900" cy="1346200"/>
          </a:xfrm>
          <a:prstGeom prst="rect">
            <a:avLst/>
          </a:prstGeom>
        </p:spPr>
      </p:pic>
    </p:spTree>
    <p:extLst>
      <p:ext uri="{BB962C8B-B14F-4D97-AF65-F5344CB8AC3E}">
        <p14:creationId xmlns:p14="http://schemas.microsoft.com/office/powerpoint/2010/main" val="1765414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8F9D"/>
                </a:solidFill>
              </a:defRPr>
            </a:lvl1pPr>
          </a:lstStyle>
          <a:p>
            <a:r>
              <a:rPr lang="en-US"/>
              <a:t>Click to edit Master title style</a:t>
            </a:r>
          </a:p>
        </p:txBody>
      </p:sp>
      <p:sp>
        <p:nvSpPr>
          <p:cNvPr id="3" name="Content Placeholder 2"/>
          <p:cNvSpPr>
            <a:spLocks noGrp="1"/>
          </p:cNvSpPr>
          <p:nvPr>
            <p:ph sz="half" idx="1"/>
          </p:nvPr>
        </p:nvSpPr>
        <p:spPr>
          <a:xfrm>
            <a:off x="605481" y="1345721"/>
            <a:ext cx="10472421" cy="48312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333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080" y="457201"/>
            <a:ext cx="5178141" cy="3052762"/>
          </a:xfrm>
        </p:spPr>
        <p:txBody>
          <a:bodyPr anchor="b">
            <a:normAutofit/>
          </a:bodyPr>
          <a:lstStyle>
            <a:lvl1pPr algn="l">
              <a:defRPr sz="3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386080" y="3803918"/>
            <a:ext cx="5178142" cy="172708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2">
            <a:extLst>
              <a:ext uri="{FF2B5EF4-FFF2-40B4-BE49-F238E27FC236}">
                <a16:creationId xmlns:a16="http://schemas.microsoft.com/office/drawing/2014/main" id="{4E1A2754-ABB9-7840-86D3-18AD42102BAB}"/>
              </a:ext>
            </a:extLst>
          </p:cNvPr>
          <p:cNvSpPr>
            <a:spLocks noGrp="1" noChangeAspect="1"/>
          </p:cNvSpPr>
          <p:nvPr>
            <p:ph type="pic" idx="13" hasCustomPrompt="1"/>
          </p:nvPr>
        </p:nvSpPr>
        <p:spPr>
          <a:xfrm>
            <a:off x="6750996" y="0"/>
            <a:ext cx="4750310" cy="6857999"/>
          </a:xfrm>
          <a:prstGeom prst="rect">
            <a:avLst/>
          </a:prstGeom>
        </p:spPr>
        <p:txBody>
          <a:bodyPr anchor="t">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image</a:t>
            </a:r>
          </a:p>
        </p:txBody>
      </p:sp>
      <p:sp>
        <p:nvSpPr>
          <p:cNvPr id="10" name="Slide Number Placeholder 5">
            <a:extLst>
              <a:ext uri="{FF2B5EF4-FFF2-40B4-BE49-F238E27FC236}">
                <a16:creationId xmlns:a16="http://schemas.microsoft.com/office/drawing/2014/main" id="{C48388B6-3149-504E-8A80-485D271419CD}"/>
              </a:ext>
            </a:extLst>
          </p:cNvPr>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3365703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Text Placeholder 2">
            <a:extLst>
              <a:ext uri="{FF2B5EF4-FFF2-40B4-BE49-F238E27FC236}">
                <a16:creationId xmlns:a16="http://schemas.microsoft.com/office/drawing/2014/main" id="{3BBABFCE-3BD9-3C4B-A761-42E8CC80241A}"/>
              </a:ext>
            </a:extLst>
          </p:cNvPr>
          <p:cNvSpPr>
            <a:spLocks noGrp="1"/>
          </p:cNvSpPr>
          <p:nvPr>
            <p:ph type="body" idx="1" hasCustomPrompt="1"/>
          </p:nvPr>
        </p:nvSpPr>
        <p:spPr>
          <a:xfrm>
            <a:off x="386080" y="1436701"/>
            <a:ext cx="3383992"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8" name="Text Placeholder 4">
            <a:extLst>
              <a:ext uri="{FF2B5EF4-FFF2-40B4-BE49-F238E27FC236}">
                <a16:creationId xmlns:a16="http://schemas.microsoft.com/office/drawing/2014/main" id="{94B67444-0219-B244-AB7D-6CEC0692DD8A}"/>
              </a:ext>
            </a:extLst>
          </p:cNvPr>
          <p:cNvSpPr>
            <a:spLocks noGrp="1"/>
          </p:cNvSpPr>
          <p:nvPr>
            <p:ph type="body" sz="quarter" idx="3" hasCustomPrompt="1"/>
          </p:nvPr>
        </p:nvSpPr>
        <p:spPr>
          <a:xfrm>
            <a:off x="4408201"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9" name="Content Placeholder 2">
            <a:extLst>
              <a:ext uri="{FF2B5EF4-FFF2-40B4-BE49-F238E27FC236}">
                <a16:creationId xmlns:a16="http://schemas.microsoft.com/office/drawing/2014/main" id="{32CD39F4-DD78-B542-9DB4-055CB891420D}"/>
              </a:ext>
            </a:extLst>
          </p:cNvPr>
          <p:cNvSpPr>
            <a:spLocks noGrp="1"/>
          </p:cNvSpPr>
          <p:nvPr>
            <p:ph sz="half" idx="13"/>
          </p:nvPr>
        </p:nvSpPr>
        <p:spPr>
          <a:xfrm>
            <a:off x="386079" y="1784363"/>
            <a:ext cx="3383992"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47885430-7136-174D-BE7A-445F2E375A31}"/>
              </a:ext>
            </a:extLst>
          </p:cNvPr>
          <p:cNvSpPr>
            <a:spLocks noGrp="1"/>
          </p:cNvSpPr>
          <p:nvPr>
            <p:ph sz="half" idx="2"/>
          </p:nvPr>
        </p:nvSpPr>
        <p:spPr>
          <a:xfrm>
            <a:off x="4408795" y="1784363"/>
            <a:ext cx="3383983"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38413F0-27C1-004A-8564-6EC9F0D0FE25}"/>
              </a:ext>
            </a:extLst>
          </p:cNvPr>
          <p:cNvSpPr>
            <a:spLocks noGrp="1"/>
          </p:cNvSpPr>
          <p:nvPr>
            <p:ph type="body" sz="quarter" idx="14" hasCustomPrompt="1"/>
          </p:nvPr>
        </p:nvSpPr>
        <p:spPr>
          <a:xfrm>
            <a:off x="8432097" y="1436701"/>
            <a:ext cx="3383983" cy="245997"/>
          </a:xfrm>
        </p:spPr>
        <p:txBody>
          <a:bodyPr anchor="b">
            <a:noAutofit/>
          </a:bodyPr>
          <a:lstStyle>
            <a:lvl1pPr marL="0" indent="0">
              <a:buNone/>
              <a:defRPr sz="1600" b="1"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Styles</a:t>
            </a:r>
          </a:p>
        </p:txBody>
      </p:sp>
      <p:sp>
        <p:nvSpPr>
          <p:cNvPr id="12" name="Content Placeholder 3">
            <a:extLst>
              <a:ext uri="{FF2B5EF4-FFF2-40B4-BE49-F238E27FC236}">
                <a16:creationId xmlns:a16="http://schemas.microsoft.com/office/drawing/2014/main" id="{85BFEBEB-D9AC-4745-AFC0-F3B3474D6D09}"/>
              </a:ext>
            </a:extLst>
          </p:cNvPr>
          <p:cNvSpPr>
            <a:spLocks noGrp="1"/>
          </p:cNvSpPr>
          <p:nvPr>
            <p:ph sz="half" idx="15"/>
          </p:nvPr>
        </p:nvSpPr>
        <p:spPr>
          <a:xfrm>
            <a:off x="8433287" y="1784363"/>
            <a:ext cx="3383983" cy="4108437"/>
          </a:xfrm>
        </p:spPr>
        <p:txBody>
          <a:bodyPr/>
          <a:lstStyle>
            <a:lvl1pPr>
              <a:defRPr sz="1800" b="0"/>
            </a:lvl1pPr>
            <a:lvl2pPr>
              <a:defRPr sz="15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3563231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551169D-9EF9-814F-85FE-A54832E612A4}"/>
              </a:ext>
            </a:extLst>
          </p:cNvPr>
          <p:cNvSpPr>
            <a:spLocks noGrp="1"/>
          </p:cNvSpPr>
          <p:nvPr>
            <p:ph idx="13"/>
          </p:nvPr>
        </p:nvSpPr>
        <p:spPr>
          <a:xfrm>
            <a:off x="6279532" y="1453480"/>
            <a:ext cx="5536548" cy="4423213"/>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685EBD0-1D07-484C-A16E-5A3CBB18F918}"/>
              </a:ext>
            </a:extLst>
          </p:cNvPr>
          <p:cNvSpPr>
            <a:spLocks noGrp="1"/>
          </p:cNvSpPr>
          <p:nvPr>
            <p:ph idx="14"/>
          </p:nvPr>
        </p:nvSpPr>
        <p:spPr>
          <a:xfrm>
            <a:off x="386080" y="1453480"/>
            <a:ext cx="5536548" cy="4423213"/>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27883166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6080" y="457200"/>
            <a:ext cx="4385945" cy="2733472"/>
          </a:xfr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5183188" y="0"/>
            <a:ext cx="6150339" cy="6857999"/>
          </a:xfrm>
          <a:prstGeom prst="rect">
            <a:avLst/>
          </a:prstGeom>
        </p:spPr>
        <p:txBody>
          <a:bodyPr anchor="t">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86080" y="3409013"/>
            <a:ext cx="4385945" cy="242758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spTree>
    <p:extLst>
      <p:ext uri="{BB962C8B-B14F-4D97-AF65-F5344CB8AC3E}">
        <p14:creationId xmlns:p14="http://schemas.microsoft.com/office/powerpoint/2010/main" val="240773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2FA322-EAEF-934E-8B84-061F9D402F18}"/>
              </a:ext>
            </a:extLst>
          </p:cNvPr>
          <p:cNvPicPr>
            <a:picLocks noChangeAspect="1"/>
          </p:cNvPicPr>
          <p:nvPr/>
        </p:nvPicPr>
        <p:blipFill>
          <a:blip r:embed="rId2"/>
          <a:srcRect/>
          <a:stretch/>
        </p:blipFill>
        <p:spPr>
          <a:xfrm>
            <a:off x="0" y="5929367"/>
            <a:ext cx="12192000" cy="927099"/>
          </a:xfrm>
          <a:prstGeom prst="rect">
            <a:avLst/>
          </a:prstGeom>
        </p:spPr>
      </p:pic>
      <p:sp>
        <p:nvSpPr>
          <p:cNvPr id="2" name="Title 1"/>
          <p:cNvSpPr>
            <a:spLocks noGrp="1"/>
          </p:cNvSpPr>
          <p:nvPr>
            <p:ph type="title"/>
          </p:nvPr>
        </p:nvSpPr>
        <p:spPr/>
        <p:txBody>
          <a:bodyPr>
            <a:normAutofit/>
          </a:bodyPr>
          <a:lstStyle>
            <a:lvl1pPr>
              <a:defRPr sz="2600" b="1" i="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386080" y="1453481"/>
            <a:ext cx="11430000" cy="4358740"/>
          </a:xfrm>
          <a:prstGeom prst="rect">
            <a:avLst/>
          </a:prstGeom>
        </p:spPr>
        <p:txBody>
          <a:bodyPr/>
          <a:lstStyle>
            <a:lvl1pPr>
              <a:defRPr sz="2200"/>
            </a:lvl1pPr>
            <a:lvl2pPr marL="457200">
              <a:spcBef>
                <a:spcPts val="800"/>
              </a:spcBef>
              <a:defRPr sz="1800"/>
            </a:lvl2pPr>
            <a:lvl3pPr marL="685800">
              <a:spcBef>
                <a:spcPts val="800"/>
              </a:spcBef>
              <a:defRPr sz="1500"/>
            </a:lvl3pPr>
            <a:lvl4pPr marL="914400">
              <a:spcBef>
                <a:spcPts val="800"/>
              </a:spcBef>
              <a:defRPr sz="1500"/>
            </a:lvl4pPr>
            <a:lvl5pPr marL="1143000">
              <a:spcBef>
                <a:spcPts val="80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79B986-D9E4-6F4B-890D-E2B2D3A035C2}"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75110CBA-0B65-A245-804E-2CDCF76E99F3}"/>
              </a:ext>
            </a:extLst>
          </p:cNvPr>
          <p:cNvPicPr>
            <a:picLocks noChangeAspect="1"/>
          </p:cNvPicPr>
          <p:nvPr/>
        </p:nvPicPr>
        <p:blipFill>
          <a:blip r:embed="rId3"/>
          <a:stretch>
            <a:fillRect/>
          </a:stretch>
        </p:blipFill>
        <p:spPr>
          <a:xfrm>
            <a:off x="99073" y="5689095"/>
            <a:ext cx="3898900" cy="1346200"/>
          </a:xfrm>
          <a:prstGeom prst="rect">
            <a:avLst/>
          </a:prstGeom>
        </p:spPr>
      </p:pic>
    </p:spTree>
    <p:extLst>
      <p:ext uri="{BB962C8B-B14F-4D97-AF65-F5344CB8AC3E}">
        <p14:creationId xmlns:p14="http://schemas.microsoft.com/office/powerpoint/2010/main" val="292893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54116E-9762-964A-8CE5-2DB042A9A420}"/>
              </a:ext>
            </a:extLst>
          </p:cNvPr>
          <p:cNvPicPr>
            <a:picLocks noChangeAspect="1"/>
          </p:cNvPicPr>
          <p:nvPr/>
        </p:nvPicPr>
        <p:blipFill>
          <a:blip r:embed="rId2"/>
          <a:srcRect/>
          <a:stretch/>
        </p:blipFill>
        <p:spPr>
          <a:xfrm>
            <a:off x="0" y="5929367"/>
            <a:ext cx="12192000" cy="927099"/>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B879B986-D9E4-6F4B-890D-E2B2D3A035C2}" type="slidenum">
              <a:rPr lang="en-US" smtClean="0"/>
              <a:t>‹#›</a:t>
            </a:fld>
            <a:endParaRPr lang="en-US"/>
          </a:p>
        </p:txBody>
      </p:sp>
      <p:sp>
        <p:nvSpPr>
          <p:cNvPr id="10" name="Content Placeholder 2">
            <a:extLst>
              <a:ext uri="{FF2B5EF4-FFF2-40B4-BE49-F238E27FC236}">
                <a16:creationId xmlns:a16="http://schemas.microsoft.com/office/drawing/2014/main" id="{F551169D-9EF9-814F-85FE-A54832E612A4}"/>
              </a:ext>
            </a:extLst>
          </p:cNvPr>
          <p:cNvSpPr>
            <a:spLocks noGrp="1"/>
          </p:cNvSpPr>
          <p:nvPr>
            <p:ph idx="13"/>
          </p:nvPr>
        </p:nvSpPr>
        <p:spPr>
          <a:xfrm>
            <a:off x="6279532" y="1453480"/>
            <a:ext cx="5536548" cy="4327210"/>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685EBD0-1D07-484C-A16E-5A3CBB18F918}"/>
              </a:ext>
            </a:extLst>
          </p:cNvPr>
          <p:cNvSpPr>
            <a:spLocks noGrp="1"/>
          </p:cNvSpPr>
          <p:nvPr>
            <p:ph idx="14"/>
          </p:nvPr>
        </p:nvSpPr>
        <p:spPr>
          <a:xfrm>
            <a:off x="386080" y="1453480"/>
            <a:ext cx="5536548" cy="4327210"/>
          </a:xfrm>
          <a:prstGeom prst="rect">
            <a:avLst/>
          </a:prstGeom>
        </p:spPr>
        <p:txBody>
          <a:bodyPr/>
          <a:lstStyle>
            <a:lvl1pPr>
              <a:defRPr sz="2200"/>
            </a:lvl1pPr>
            <a:lvl2pPr marL="457200">
              <a:defRPr sz="1800"/>
            </a:lvl2pPr>
            <a:lvl3pPr marL="685800">
              <a:defRPr sz="1500"/>
            </a:lvl3pPr>
            <a:lvl4pPr marL="914400">
              <a:defRPr sz="1500"/>
            </a:lvl4pPr>
            <a:lvl5pPr marL="1143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83443425-3BC1-E34B-B7C2-8D490C3E44FE}"/>
              </a:ext>
            </a:extLst>
          </p:cNvPr>
          <p:cNvCxnSpPr>
            <a:cxnSpLocks/>
          </p:cNvCxnSpPr>
          <p:nvPr/>
        </p:nvCxnSpPr>
        <p:spPr>
          <a:xfrm flipH="1">
            <a:off x="6096000" y="1448611"/>
            <a:ext cx="5080" cy="4446886"/>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8AD4A265-DE12-B94B-8FA1-CEE1BC6E5837}"/>
              </a:ext>
            </a:extLst>
          </p:cNvPr>
          <p:cNvPicPr>
            <a:picLocks noChangeAspect="1"/>
          </p:cNvPicPr>
          <p:nvPr/>
        </p:nvPicPr>
        <p:blipFill>
          <a:blip r:embed="rId3"/>
          <a:stretch>
            <a:fillRect/>
          </a:stretch>
        </p:blipFill>
        <p:spPr>
          <a:xfrm>
            <a:off x="99073" y="5689095"/>
            <a:ext cx="3898900" cy="1346200"/>
          </a:xfrm>
          <a:prstGeom prst="rect">
            <a:avLst/>
          </a:prstGeom>
        </p:spPr>
      </p:pic>
    </p:spTree>
    <p:extLst>
      <p:ext uri="{BB962C8B-B14F-4D97-AF65-F5344CB8AC3E}">
        <p14:creationId xmlns:p14="http://schemas.microsoft.com/office/powerpoint/2010/main" val="30065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theme" Target="../theme/theme4.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80" y="365126"/>
            <a:ext cx="11430000" cy="98768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6080" y="1820411"/>
            <a:ext cx="11430000" cy="419150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262054387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Lst>
  <p:hf hdr="0" ftr="0" dt="0"/>
  <p:txStyles>
    <p:titleStyle>
      <a:lvl1pPr algn="l" defTabSz="914400" rtl="0" eaLnBrk="1" latinLnBrk="0" hangingPunct="1">
        <a:lnSpc>
          <a:spcPct val="90000"/>
        </a:lnSpc>
        <a:spcBef>
          <a:spcPct val="0"/>
        </a:spcBef>
        <a:buNone/>
        <a:defRPr sz="2600" b="1" i="0" kern="120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80" y="365126"/>
            <a:ext cx="11430000" cy="98768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6080" y="1820411"/>
            <a:ext cx="11430000" cy="43565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1309810227"/>
      </p:ext>
    </p:extLst>
  </p:cSld>
  <p:clrMap bg1="lt1" tx1="dk1" bg2="lt2" tx2="dk2" accent1="accent1" accent2="accent2" accent3="accent3" accent4="accent4" accent5="accent5" accent6="accent6" hlink="hlink" folHlink="folHlink"/>
  <p:sldLayoutIdLst>
    <p:sldLayoutId id="2147484034" r:id="rId1"/>
    <p:sldLayoutId id="2147483913" r:id="rId2"/>
    <p:sldLayoutId id="2147483914" r:id="rId3"/>
    <p:sldLayoutId id="2147483924" r:id="rId4"/>
    <p:sldLayoutId id="2147484035" r:id="rId5"/>
    <p:sldLayoutId id="2147484036" r:id="rId6"/>
    <p:sldLayoutId id="2147483930" r:id="rId7"/>
    <p:sldLayoutId id="2147483936" r:id="rId8"/>
    <p:sldLayoutId id="2147483942" r:id="rId9"/>
    <p:sldLayoutId id="2147483948" r:id="rId10"/>
    <p:sldLayoutId id="2147483954" r:id="rId11"/>
    <p:sldLayoutId id="2147483960" r:id="rId12"/>
    <p:sldLayoutId id="2147483966" r:id="rId13"/>
    <p:sldLayoutId id="2147483972" r:id="rId14"/>
    <p:sldLayoutId id="2147484028" r:id="rId15"/>
    <p:sldLayoutId id="2147484062" r:id="rId16"/>
    <p:sldLayoutId id="2147484063" r:id="rId17"/>
  </p:sldLayoutIdLst>
  <p:hf hdr="0" ftr="0" dt="0"/>
  <p:txStyles>
    <p:titleStyle>
      <a:lvl1pPr algn="l" defTabSz="914400" rtl="0" eaLnBrk="1" latinLnBrk="0" hangingPunct="1">
        <a:lnSpc>
          <a:spcPct val="90000"/>
        </a:lnSpc>
        <a:spcBef>
          <a:spcPct val="0"/>
        </a:spcBef>
        <a:buNone/>
        <a:defRPr sz="2600" b="1" i="0" kern="120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80" y="365126"/>
            <a:ext cx="11430000" cy="98768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6080" y="1820411"/>
            <a:ext cx="11430000" cy="43565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2720" y="6356350"/>
            <a:ext cx="2743200" cy="365125"/>
          </a:xfrm>
          <a:prstGeom prst="rect">
            <a:avLst/>
          </a:prstGeom>
        </p:spPr>
        <p:txBody>
          <a:bodyPr vert="horz" lIns="91440" tIns="45720" rIns="91440" bIns="45720" rtlCol="0" anchor="ctr"/>
          <a:lstStyle>
            <a:lvl1pPr algn="r">
              <a:defRPr sz="1000" b="1">
                <a:solidFill>
                  <a:schemeClr val="bg1"/>
                </a:solidFill>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4294935226"/>
      </p:ext>
    </p:extLst>
  </p:cSld>
  <p:clrMap bg1="lt1" tx1="dk1" bg2="lt2" tx2="dk2" accent1="accent1" accent2="accent2" accent3="accent3" accent4="accent4" accent5="accent5" accent6="accent6" hlink="hlink" folHlink="folHlink"/>
  <p:sldLayoutIdLst>
    <p:sldLayoutId id="2147484041" r:id="rId1"/>
    <p:sldLayoutId id="2147484044" r:id="rId2"/>
    <p:sldLayoutId id="2147484045" r:id="rId3"/>
    <p:sldLayoutId id="2147483978" r:id="rId4"/>
    <p:sldLayoutId id="2147484042" r:id="rId5"/>
    <p:sldLayoutId id="2147484043" r:id="rId6"/>
    <p:sldLayoutId id="2147483984" r:id="rId7"/>
    <p:sldLayoutId id="2147483990" r:id="rId8"/>
    <p:sldLayoutId id="2147483996" r:id="rId9"/>
    <p:sldLayoutId id="2147484002" r:id="rId10"/>
    <p:sldLayoutId id="2147484008" r:id="rId11"/>
    <p:sldLayoutId id="2147484014" r:id="rId12"/>
    <p:sldLayoutId id="2147484020" r:id="rId13"/>
    <p:sldLayoutId id="2147484026" r:id="rId14"/>
    <p:sldLayoutId id="2147484030" r:id="rId15"/>
  </p:sldLayoutIdLst>
  <p:hf hdr="0" ftr="0" dt="0"/>
  <p:txStyles>
    <p:titleStyle>
      <a:lvl1pPr algn="l" defTabSz="914400" rtl="0" eaLnBrk="1" latinLnBrk="0" hangingPunct="1">
        <a:lnSpc>
          <a:spcPct val="90000"/>
        </a:lnSpc>
        <a:spcBef>
          <a:spcPct val="0"/>
        </a:spcBef>
        <a:buNone/>
        <a:defRPr sz="2600" b="1" i="0" kern="120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61202-AC80-0E49-B827-B3B06B41DF0C}"/>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32D495-89E7-FA4F-A84C-DD01A26ABE48}"/>
              </a:ext>
            </a:extLst>
          </p:cNvPr>
          <p:cNvSpPr>
            <a:spLocks noGrp="1"/>
          </p:cNvSpPr>
          <p:nvPr>
            <p:ph type="body" idx="1"/>
          </p:nvPr>
        </p:nvSpPr>
        <p:spPr>
          <a:xfrm>
            <a:off x="838200" y="1825625"/>
            <a:ext cx="10515600" cy="40798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3A7794B-4480-434A-848B-816E62A094B1}"/>
              </a:ext>
            </a:extLst>
          </p:cNvPr>
          <p:cNvSpPr>
            <a:spLocks noGrp="1"/>
          </p:cNvSpPr>
          <p:nvPr>
            <p:ph type="sldNum" sz="quarter" idx="4"/>
          </p:nvPr>
        </p:nvSpPr>
        <p:spPr>
          <a:xfrm>
            <a:off x="8610600" y="6240384"/>
            <a:ext cx="2743200" cy="365125"/>
          </a:xfrm>
          <a:prstGeom prst="rect">
            <a:avLst/>
          </a:prstGeom>
        </p:spPr>
        <p:txBody>
          <a:bodyPr vert="horz" lIns="91440" tIns="45720" rIns="91440" bIns="45720" rtlCol="0" anchor="ctr"/>
          <a:lstStyle>
            <a:lvl1pPr algn="r">
              <a:defRPr sz="1200" b="1" i="0">
                <a:solidFill>
                  <a:schemeClr val="tx1"/>
                </a:solidFill>
                <a:latin typeface="WORK SANS SEMIBOLD ROMAN" pitchFamily="2" charset="77"/>
              </a:defRPr>
            </a:lvl1pPr>
          </a:lstStyle>
          <a:p>
            <a:fld id="{B879B986-D9E4-6F4B-890D-E2B2D3A035C2}" type="slidenum">
              <a:rPr lang="en-US" smtClean="0"/>
              <a:pPr/>
              <a:t>‹#›</a:t>
            </a:fld>
            <a:endParaRPr lang="en-US"/>
          </a:p>
        </p:txBody>
      </p:sp>
    </p:spTree>
    <p:extLst>
      <p:ext uri="{BB962C8B-B14F-4D97-AF65-F5344CB8AC3E}">
        <p14:creationId xmlns:p14="http://schemas.microsoft.com/office/powerpoint/2010/main" val="198093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8" r:id="rId22"/>
    <p:sldLayoutId id="2147484089" r:id="rId23"/>
    <p:sldLayoutId id="2147484092" r:id="rId24"/>
    <p:sldLayoutId id="2147484093" r:id="rId25"/>
    <p:sldLayoutId id="2147484094" r:id="rId26"/>
    <p:sldLayoutId id="2147484095" r:id="rId27"/>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Work Sans Light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i="0" kern="1200">
          <a:solidFill>
            <a:schemeClr val="tx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2"/>
          </a:solidFill>
          <a:latin typeface="WORK SANS SEMIBOLD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5.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18" Type="http://schemas.openxmlformats.org/officeDocument/2006/relationships/image" Target="../media/image51.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0.emf"/><Relationship Id="rId2" Type="http://schemas.openxmlformats.org/officeDocument/2006/relationships/notesSlide" Target="../notesSlides/notesSlide8.xml"/><Relationship Id="rId16" Type="http://schemas.openxmlformats.org/officeDocument/2006/relationships/image" Target="../media/image49.emf"/><Relationship Id="rId20" Type="http://schemas.openxmlformats.org/officeDocument/2006/relationships/image" Target="../media/image53.emf"/><Relationship Id="rId1" Type="http://schemas.openxmlformats.org/officeDocument/2006/relationships/slideLayout" Target="../slideLayouts/slideLayout54.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19" Type="http://schemas.openxmlformats.org/officeDocument/2006/relationships/image" Target="../media/image52.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slides/_rels/slide16.xml.rels><?xml version="1.0" encoding="UTF-8" standalone="yes"?>
<Relationships xmlns="http://schemas.openxmlformats.org/package/2006/relationships"><Relationship Id="rId3" Type="http://schemas.openxmlformats.org/officeDocument/2006/relationships/hyperlink" Target="https://acrobat.adobe.com/link/review?uri=urn:aaid:scds:US:8ac15082-5abe-3cb7-8da5-cca5a31b8211" TargetMode="Externa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hyperlink" Target="https://www.cengagegroup.com/accessibility/" TargetMode="External"/><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EC9501-AA5B-4A36-B37F-F5A11FD8AE6A}"/>
              </a:ext>
            </a:extLst>
          </p:cNvPr>
          <p:cNvSpPr txBox="1"/>
          <p:nvPr/>
        </p:nvSpPr>
        <p:spPr>
          <a:xfrm>
            <a:off x="711368" y="1580230"/>
            <a:ext cx="9197163" cy="1785104"/>
          </a:xfrm>
          <a:prstGeom prst="rect">
            <a:avLst/>
          </a:prstGeom>
          <a:noFill/>
        </p:spPr>
        <p:txBody>
          <a:bodyPr wrap="square">
            <a:spAutoFit/>
          </a:bodyPr>
          <a:lstStyle/>
          <a:p>
            <a:pPr algn="l"/>
            <a:r>
              <a:rPr lang="en-US" sz="5500" b="0" i="0" dirty="0">
                <a:solidFill>
                  <a:srgbClr val="CDDEFF"/>
                </a:solidFill>
                <a:effectLst/>
                <a:latin typeface="CengageWorkSansLight"/>
              </a:rPr>
              <a:t>Affordability and Equitable Access in Course Materials</a:t>
            </a:r>
          </a:p>
        </p:txBody>
      </p:sp>
    </p:spTree>
    <p:extLst>
      <p:ext uri="{BB962C8B-B14F-4D97-AF65-F5344CB8AC3E}">
        <p14:creationId xmlns:p14="http://schemas.microsoft.com/office/powerpoint/2010/main" val="18141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B6776-2F30-1A92-6BC2-0CC3D8FBD11C}"/>
              </a:ext>
            </a:extLst>
          </p:cNvPr>
          <p:cNvSpPr>
            <a:spLocks noGrp="1"/>
          </p:cNvSpPr>
          <p:nvPr>
            <p:ph type="sldNum" sz="quarter" idx="12"/>
          </p:nvPr>
        </p:nvSpPr>
        <p:spPr/>
        <p:txBody>
          <a:bodyPr/>
          <a:lstStyle/>
          <a:p>
            <a:fld id="{B879B986-D9E4-6F4B-890D-E2B2D3A035C2}" type="slidenum">
              <a:rPr lang="en-US" smtClean="0"/>
              <a:pPr/>
              <a:t>10</a:t>
            </a:fld>
            <a:endParaRPr lang="en-US"/>
          </a:p>
        </p:txBody>
      </p:sp>
      <p:graphicFrame>
        <p:nvGraphicFramePr>
          <p:cNvPr id="7" name="object 10">
            <a:extLst>
              <a:ext uri="{FF2B5EF4-FFF2-40B4-BE49-F238E27FC236}">
                <a16:creationId xmlns:a16="http://schemas.microsoft.com/office/drawing/2014/main" id="{613D9D58-CEDB-1C8F-FF88-E6151B7E14A2}"/>
              </a:ext>
            </a:extLst>
          </p:cNvPr>
          <p:cNvGraphicFramePr>
            <a:graphicFrameLocks noGrp="1"/>
          </p:cNvGraphicFramePr>
          <p:nvPr/>
        </p:nvGraphicFramePr>
        <p:xfrm>
          <a:off x="620697" y="639133"/>
          <a:ext cx="6810249" cy="5223150"/>
        </p:xfrm>
        <a:graphic>
          <a:graphicData uri="http://schemas.openxmlformats.org/drawingml/2006/table">
            <a:tbl>
              <a:tblPr firstRow="1" bandRow="1">
                <a:tableStyleId>{2D5ABB26-0587-4C30-8999-92F81FD0307C}</a:tableStyleId>
              </a:tblPr>
              <a:tblGrid>
                <a:gridCol w="530029">
                  <a:extLst>
                    <a:ext uri="{9D8B030D-6E8A-4147-A177-3AD203B41FA5}">
                      <a16:colId xmlns:a16="http://schemas.microsoft.com/office/drawing/2014/main" val="20000"/>
                    </a:ext>
                  </a:extLst>
                </a:gridCol>
                <a:gridCol w="4440083">
                  <a:extLst>
                    <a:ext uri="{9D8B030D-6E8A-4147-A177-3AD203B41FA5}">
                      <a16:colId xmlns:a16="http://schemas.microsoft.com/office/drawing/2014/main" val="20001"/>
                    </a:ext>
                  </a:extLst>
                </a:gridCol>
                <a:gridCol w="1741662">
                  <a:extLst>
                    <a:ext uri="{9D8B030D-6E8A-4147-A177-3AD203B41FA5}">
                      <a16:colId xmlns:a16="http://schemas.microsoft.com/office/drawing/2014/main" val="20002"/>
                    </a:ext>
                  </a:extLst>
                </a:gridCol>
                <a:gridCol w="38618">
                  <a:extLst>
                    <a:ext uri="{9D8B030D-6E8A-4147-A177-3AD203B41FA5}">
                      <a16:colId xmlns:a16="http://schemas.microsoft.com/office/drawing/2014/main" val="20003"/>
                    </a:ext>
                  </a:extLst>
                </a:gridCol>
                <a:gridCol w="59857">
                  <a:extLst>
                    <a:ext uri="{9D8B030D-6E8A-4147-A177-3AD203B41FA5}">
                      <a16:colId xmlns:a16="http://schemas.microsoft.com/office/drawing/2014/main" val="20004"/>
                    </a:ext>
                  </a:extLst>
                </a:gridCol>
              </a:tblGrid>
              <a:tr h="610195">
                <a:tc gridSpan="4">
                  <a:txBody>
                    <a:bodyPr/>
                    <a:lstStyle/>
                    <a:p>
                      <a:pPr marL="146685" algn="ctr">
                        <a:lnSpc>
                          <a:spcPct val="100000"/>
                        </a:lnSpc>
                        <a:spcBef>
                          <a:spcPts val="815"/>
                        </a:spcBef>
                      </a:pPr>
                      <a:r>
                        <a:rPr sz="2000" b="1" spc="-45" dirty="0">
                          <a:solidFill>
                            <a:srgbClr val="FFFFFF"/>
                          </a:solidFill>
                          <a:latin typeface="Work Sans"/>
                          <a:cs typeface="Work Sans"/>
                        </a:rPr>
                        <a:t>Top</a:t>
                      </a:r>
                      <a:r>
                        <a:rPr sz="2000" b="1" spc="-35" dirty="0">
                          <a:solidFill>
                            <a:srgbClr val="FFFFFF"/>
                          </a:solidFill>
                          <a:latin typeface="Work Sans"/>
                          <a:cs typeface="Work Sans"/>
                        </a:rPr>
                        <a:t> </a:t>
                      </a:r>
                      <a:r>
                        <a:rPr lang="en-US" sz="2000" b="1" spc="-20" dirty="0">
                          <a:solidFill>
                            <a:srgbClr val="FFFFFF"/>
                          </a:solidFill>
                          <a:latin typeface="Work Sans"/>
                          <a:cs typeface="Work Sans"/>
                        </a:rPr>
                        <a:t>Illinois Schools </a:t>
                      </a:r>
                      <a:r>
                        <a:rPr sz="2000" b="1" spc="-20" dirty="0">
                          <a:solidFill>
                            <a:srgbClr val="FFFFFF"/>
                          </a:solidFill>
                          <a:latin typeface="Work Sans"/>
                          <a:cs typeface="Work Sans"/>
                        </a:rPr>
                        <a:t>Saving</a:t>
                      </a:r>
                      <a:r>
                        <a:rPr sz="2000" b="1" spc="-50" dirty="0">
                          <a:solidFill>
                            <a:srgbClr val="FFFFFF"/>
                          </a:solidFill>
                          <a:latin typeface="Work Sans"/>
                          <a:cs typeface="Work Sans"/>
                        </a:rPr>
                        <a:t> </a:t>
                      </a:r>
                      <a:r>
                        <a:rPr sz="2000" b="1" dirty="0">
                          <a:solidFill>
                            <a:srgbClr val="FFFFFF"/>
                          </a:solidFill>
                          <a:latin typeface="Work Sans"/>
                          <a:cs typeface="Work Sans"/>
                        </a:rPr>
                        <a:t>with</a:t>
                      </a:r>
                      <a:r>
                        <a:rPr sz="2000" b="1" spc="-25" dirty="0">
                          <a:solidFill>
                            <a:srgbClr val="FFFFFF"/>
                          </a:solidFill>
                          <a:latin typeface="Work Sans"/>
                          <a:cs typeface="Work Sans"/>
                        </a:rPr>
                        <a:t> </a:t>
                      </a:r>
                      <a:r>
                        <a:rPr sz="2000" b="1" spc="-10" dirty="0">
                          <a:solidFill>
                            <a:srgbClr val="FFFFFF"/>
                          </a:solidFill>
                          <a:latin typeface="Work Sans"/>
                          <a:cs typeface="Work Sans"/>
                        </a:rPr>
                        <a:t>Cengage</a:t>
                      </a:r>
                      <a:r>
                        <a:rPr sz="2000" b="1" spc="-25" dirty="0">
                          <a:solidFill>
                            <a:srgbClr val="FFFFFF"/>
                          </a:solidFill>
                          <a:latin typeface="Work Sans"/>
                          <a:cs typeface="Work Sans"/>
                        </a:rPr>
                        <a:t> </a:t>
                      </a:r>
                      <a:r>
                        <a:rPr sz="2000" b="1" spc="-10" dirty="0">
                          <a:solidFill>
                            <a:srgbClr val="FFFFFF"/>
                          </a:solidFill>
                          <a:latin typeface="Work Sans"/>
                          <a:cs typeface="Work Sans"/>
                        </a:rPr>
                        <a:t>Unlimited</a:t>
                      </a:r>
                      <a:endParaRPr sz="2000" dirty="0">
                        <a:latin typeface="Work Sans"/>
                        <a:cs typeface="Work Sans"/>
                      </a:endParaRPr>
                    </a:p>
                  </a:txBody>
                  <a:tcPr marL="0" marR="0" marT="103505" marB="0" anchor="ctr">
                    <a:solidFill>
                      <a:srgbClr val="231F2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600">
                        <a:latin typeface="Times New Roman"/>
                        <a:cs typeface="Times New Roman"/>
                      </a:endParaRPr>
                    </a:p>
                  </a:txBody>
                  <a:tcPr marL="0" marR="0" marT="0" marB="0">
                    <a:solidFill>
                      <a:srgbClr val="231F20"/>
                    </a:solidFill>
                  </a:tcPr>
                </a:tc>
                <a:extLst>
                  <a:ext uri="{0D108BD9-81ED-4DB2-BD59-A6C34878D82A}">
                    <a16:rowId xmlns:a16="http://schemas.microsoft.com/office/drawing/2014/main" val="10000"/>
                  </a:ext>
                </a:extLst>
              </a:tr>
              <a:tr h="133971">
                <a:tc gridSpan="4">
                  <a:txBody>
                    <a:bodyPr/>
                    <a:lstStyle/>
                    <a:p>
                      <a:pPr>
                        <a:lnSpc>
                          <a:spcPct val="100000"/>
                        </a:lnSpc>
                      </a:pPr>
                      <a:endParaRPr sz="600">
                        <a:latin typeface="Times New Roman"/>
                        <a:cs typeface="Times New Roman"/>
                      </a:endParaRPr>
                    </a:p>
                  </a:txBody>
                  <a:tcPr marL="0" marR="0" marT="0" marB="0">
                    <a:lnB w="12700">
                      <a:solidFill>
                        <a:srgbClr val="2D4A9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1"/>
                  </a:ext>
                </a:extLst>
              </a:tr>
              <a:tr h="726372">
                <a:tc>
                  <a:txBody>
                    <a:bodyPr/>
                    <a:lstStyle/>
                    <a:p>
                      <a:pPr marL="124460">
                        <a:lnSpc>
                          <a:spcPct val="100000"/>
                        </a:lnSpc>
                        <a:spcBef>
                          <a:spcPts val="770"/>
                        </a:spcBef>
                      </a:pPr>
                      <a:r>
                        <a:rPr sz="3200" b="1" dirty="0">
                          <a:solidFill>
                            <a:srgbClr val="FFFFFF"/>
                          </a:solidFill>
                          <a:latin typeface="Work Sans"/>
                          <a:cs typeface="Work Sans"/>
                        </a:rPr>
                        <a:t>1</a:t>
                      </a:r>
                      <a:endParaRPr sz="3200" dirty="0">
                        <a:latin typeface="Work Sans"/>
                        <a:cs typeface="Work Sans"/>
                      </a:endParaRPr>
                    </a:p>
                  </a:txBody>
                  <a:tcPr marL="0" marR="0" marT="97790" marB="0" anchor="ctr">
                    <a:lnT w="12700" cap="flat" cmpd="sng" algn="ctr">
                      <a:solidFill>
                        <a:srgbClr val="2D4A9F"/>
                      </a:solidFill>
                      <a:prstDash val="solid"/>
                      <a:round/>
                      <a:headEnd type="none" w="med" len="med"/>
                      <a:tailEnd type="none" w="med" len="med"/>
                    </a:lnT>
                    <a:solidFill>
                      <a:srgbClr val="2D4A9F"/>
                    </a:solidFill>
                  </a:tcPr>
                </a:tc>
                <a:tc>
                  <a:txBody>
                    <a:bodyPr/>
                    <a:lstStyle/>
                    <a:p>
                      <a:pPr marL="50800">
                        <a:lnSpc>
                          <a:spcPct val="100000"/>
                        </a:lnSpc>
                        <a:spcBef>
                          <a:spcPts val="0"/>
                        </a:spcBef>
                      </a:pPr>
                      <a:r>
                        <a:rPr lang="en-US" sz="2000" b="1" spc="-10" dirty="0">
                          <a:solidFill>
                            <a:srgbClr val="231F20"/>
                          </a:solidFill>
                          <a:latin typeface="Work Sans"/>
                          <a:cs typeface="Work Sans"/>
                        </a:rPr>
                        <a:t>University of Illinois – Urbana Champaign</a:t>
                      </a:r>
                    </a:p>
                  </a:txBody>
                  <a:tcPr marL="0" marR="0" marT="145415" marB="0" anchor="ctr">
                    <a:lnT w="12700">
                      <a:solidFill>
                        <a:srgbClr val="2D4A9F"/>
                      </a:solidFill>
                      <a:prstDash val="solid"/>
                    </a:lnT>
                    <a:lnB w="12700">
                      <a:solidFill>
                        <a:srgbClr val="2D4A9F"/>
                      </a:solidFill>
                      <a:prstDash val="solid"/>
                    </a:lnB>
                    <a:solidFill>
                      <a:srgbClr val="F0F4FB"/>
                    </a:solidFill>
                  </a:tcPr>
                </a:tc>
                <a:tc>
                  <a:txBody>
                    <a:bodyPr/>
                    <a:lstStyle/>
                    <a:p>
                      <a:pPr marR="28575" algn="ctr">
                        <a:lnSpc>
                          <a:spcPct val="100000"/>
                        </a:lnSpc>
                        <a:spcBef>
                          <a:spcPts val="770"/>
                        </a:spcBef>
                      </a:pPr>
                      <a:r>
                        <a:rPr lang="en-US" sz="2800" b="1" spc="-25" dirty="0">
                          <a:solidFill>
                            <a:srgbClr val="231F20"/>
                          </a:solidFill>
                          <a:latin typeface="WorkSans-ExtraBold"/>
                          <a:cs typeface="WorkSans-ExtraBold"/>
                        </a:rPr>
                        <a:t>$1.52M</a:t>
                      </a:r>
                      <a:endParaRPr sz="2800" dirty="0">
                        <a:latin typeface="WorkSans-ExtraBold"/>
                        <a:cs typeface="WorkSans-ExtraBold"/>
                      </a:endParaRPr>
                    </a:p>
                  </a:txBody>
                  <a:tcPr marL="0" marR="0" marT="97790" marB="0" anchor="ctr">
                    <a:lnR w="83207">
                      <a:solidFill>
                        <a:srgbClr val="2D4A9F"/>
                      </a:solidFill>
                      <a:prstDash val="solid"/>
                    </a:lnR>
                    <a:lnT w="12700">
                      <a:solidFill>
                        <a:srgbClr val="2D4A9F"/>
                      </a:solidFill>
                      <a:prstDash val="solid"/>
                    </a:lnT>
                    <a:lnB w="12700">
                      <a:solidFill>
                        <a:srgbClr val="2D4A9F"/>
                      </a:solidFill>
                      <a:prstDash val="solid"/>
                    </a:lnB>
                  </a:tcPr>
                </a:tc>
                <a:tc rowSpan="9">
                  <a:txBody>
                    <a:bodyPr/>
                    <a:lstStyle/>
                    <a:p>
                      <a:pPr>
                        <a:lnSpc>
                          <a:spcPct val="100000"/>
                        </a:lnSpc>
                      </a:pPr>
                      <a:endParaRPr sz="1600">
                        <a:latin typeface="Times New Roman"/>
                        <a:cs typeface="Times New Roman"/>
                      </a:endParaRPr>
                    </a:p>
                  </a:txBody>
                  <a:tcPr marL="0" marR="0" marT="0" marB="0">
                    <a:lnL w="83207" cap="flat" cmpd="sng" algn="ctr">
                      <a:solidFill>
                        <a:srgbClr val="2D4A9F"/>
                      </a:solidFill>
                      <a:prstDash val="solid"/>
                      <a:round/>
                      <a:headEnd type="none" w="med" len="med"/>
                      <a:tailEnd type="none" w="med" len="med"/>
                    </a:lnL>
                    <a:solidFill>
                      <a:srgbClr val="2D4A9F"/>
                    </a:solidFill>
                  </a:tcPr>
                </a:tc>
                <a:tc rowSpan="9">
                  <a:txBody>
                    <a:bodyPr/>
                    <a:lstStyle/>
                    <a:p>
                      <a:pPr>
                        <a:lnSpc>
                          <a:spcPct val="100000"/>
                        </a:lnSpc>
                      </a:pPr>
                      <a:endParaRPr sz="1600">
                        <a:latin typeface="Times New Roman"/>
                        <a:cs typeface="Times New Roman"/>
                      </a:endParaRPr>
                    </a:p>
                  </a:txBody>
                  <a:tcPr marL="0" marR="0" marT="0" marB="0">
                    <a:solidFill>
                      <a:srgbClr val="2D4A9F"/>
                    </a:solidFill>
                  </a:tcPr>
                </a:tc>
                <a:extLst>
                  <a:ext uri="{0D108BD9-81ED-4DB2-BD59-A6C34878D82A}">
                    <a16:rowId xmlns:a16="http://schemas.microsoft.com/office/drawing/2014/main" val="10002"/>
                  </a:ext>
                </a:extLst>
              </a:tr>
              <a:tr h="133971">
                <a:tc gridSpan="3">
                  <a:txBody>
                    <a:bodyPr/>
                    <a:lstStyle/>
                    <a:p>
                      <a:pPr>
                        <a:lnSpc>
                          <a:spcPct val="100000"/>
                        </a:lnSpc>
                      </a:pPr>
                      <a:endParaRPr sz="800">
                        <a:latin typeface="Times New Roman"/>
                        <a:cs typeface="Times New Roman"/>
                      </a:endParaRPr>
                    </a:p>
                  </a:txBody>
                  <a:tcPr marL="0" marR="0" marT="0" marB="0" anchor="ctr">
                    <a:lnB w="12700">
                      <a:solidFill>
                        <a:srgbClr val="3C393C"/>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3"/>
                  </a:ext>
                </a:extLst>
              </a:tr>
              <a:tr h="820571">
                <a:tc>
                  <a:txBody>
                    <a:bodyPr/>
                    <a:lstStyle/>
                    <a:p>
                      <a:pPr marL="106045">
                        <a:lnSpc>
                          <a:spcPct val="100000"/>
                        </a:lnSpc>
                        <a:spcBef>
                          <a:spcPts val="770"/>
                        </a:spcBef>
                      </a:pPr>
                      <a:r>
                        <a:rPr sz="3200" b="1" dirty="0">
                          <a:solidFill>
                            <a:srgbClr val="FFFFFF"/>
                          </a:solidFill>
                          <a:latin typeface="Work Sans"/>
                          <a:cs typeface="Work Sans"/>
                        </a:rPr>
                        <a:t>2</a:t>
                      </a:r>
                      <a:endParaRPr sz="3200" dirty="0">
                        <a:latin typeface="Work Sans"/>
                        <a:cs typeface="Work Sans"/>
                      </a:endParaRPr>
                    </a:p>
                  </a:txBody>
                  <a:tcPr marL="0" marR="0" marT="97790" marB="0" anchor="ctr">
                    <a:lnT w="12700" cap="flat" cmpd="sng" algn="ctr">
                      <a:solidFill>
                        <a:srgbClr val="3C393C"/>
                      </a:solidFill>
                      <a:prstDash val="solid"/>
                      <a:round/>
                      <a:headEnd type="none" w="med" len="med"/>
                      <a:tailEnd type="none" w="med" len="med"/>
                    </a:lnT>
                    <a:solidFill>
                      <a:srgbClr val="3C393C"/>
                    </a:solidFill>
                  </a:tcPr>
                </a:tc>
                <a:tc>
                  <a:txBody>
                    <a:bodyPr/>
                    <a:lstStyle/>
                    <a:p>
                      <a:pPr marL="50800" marR="516890">
                        <a:lnSpc>
                          <a:spcPts val="1100"/>
                        </a:lnSpc>
                        <a:spcBef>
                          <a:spcPts val="1040"/>
                        </a:spcBef>
                      </a:pPr>
                      <a:r>
                        <a:rPr lang="en-US" sz="2000" b="1" spc="-10" dirty="0">
                          <a:solidFill>
                            <a:srgbClr val="231F20"/>
                          </a:solidFill>
                          <a:latin typeface="Work Sans"/>
                          <a:cs typeface="Work Sans"/>
                        </a:rPr>
                        <a:t>Illinois State University</a:t>
                      </a:r>
                      <a:endParaRPr sz="2000" dirty="0">
                        <a:latin typeface="Work Sans"/>
                        <a:cs typeface="Work Sans"/>
                      </a:endParaRPr>
                    </a:p>
                  </a:txBody>
                  <a:tcPr marL="0" marR="0" marT="132080" marB="0" anchor="ctr">
                    <a:lnT w="12700">
                      <a:solidFill>
                        <a:srgbClr val="3C393C"/>
                      </a:solidFill>
                      <a:prstDash val="solid"/>
                    </a:lnT>
                    <a:lnB w="12700">
                      <a:solidFill>
                        <a:srgbClr val="3C393C"/>
                      </a:solidFill>
                      <a:prstDash val="solid"/>
                    </a:lnB>
                    <a:solidFill>
                      <a:srgbClr val="E5E6E7"/>
                    </a:solidFill>
                  </a:tcPr>
                </a:tc>
                <a:tc>
                  <a:txBody>
                    <a:bodyPr/>
                    <a:lstStyle/>
                    <a:p>
                      <a:pPr marR="28575" algn="ctr">
                        <a:lnSpc>
                          <a:spcPct val="100000"/>
                        </a:lnSpc>
                        <a:spcBef>
                          <a:spcPts val="770"/>
                        </a:spcBef>
                      </a:pPr>
                      <a:r>
                        <a:rPr sz="2800" b="1" spc="-25" dirty="0">
                          <a:solidFill>
                            <a:srgbClr val="231F20"/>
                          </a:solidFill>
                          <a:latin typeface="WorkSans-ExtraBold"/>
                          <a:cs typeface="WorkSans-ExtraBold"/>
                        </a:rPr>
                        <a:t>$</a:t>
                      </a:r>
                      <a:r>
                        <a:rPr lang="en-US" sz="2800" b="1" spc="-25" dirty="0">
                          <a:solidFill>
                            <a:srgbClr val="231F20"/>
                          </a:solidFill>
                          <a:latin typeface="WorkSans-ExtraBold"/>
                          <a:cs typeface="WorkSans-ExtraBold"/>
                        </a:rPr>
                        <a:t>945K</a:t>
                      </a:r>
                      <a:endParaRPr sz="2800" dirty="0">
                        <a:latin typeface="WorkSans-ExtraBold"/>
                        <a:cs typeface="WorkSans-ExtraBold"/>
                      </a:endParaRPr>
                    </a:p>
                  </a:txBody>
                  <a:tcPr marL="0" marR="0" marT="97790" marB="0" anchor="ctr">
                    <a:lnR w="83207">
                      <a:solidFill>
                        <a:srgbClr val="3C393C"/>
                      </a:solidFill>
                      <a:prstDash val="solid"/>
                    </a:lnR>
                    <a:lnT w="12700">
                      <a:solidFill>
                        <a:srgbClr val="3C393C"/>
                      </a:solidFill>
                      <a:prstDash val="solid"/>
                    </a:lnT>
                    <a:lnB w="12700">
                      <a:solidFill>
                        <a:srgbClr val="3C393C"/>
                      </a:solidFill>
                      <a:prstDash val="solid"/>
                    </a:lnB>
                  </a:tcPr>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4"/>
                  </a:ext>
                </a:extLst>
              </a:tr>
              <a:tr h="133971">
                <a:tc gridSpan="3">
                  <a:txBody>
                    <a:bodyPr/>
                    <a:lstStyle/>
                    <a:p>
                      <a:pPr>
                        <a:lnSpc>
                          <a:spcPct val="100000"/>
                        </a:lnSpc>
                      </a:pPr>
                      <a:endParaRPr sz="800">
                        <a:latin typeface="Times New Roman"/>
                        <a:cs typeface="Times New Roman"/>
                      </a:endParaRPr>
                    </a:p>
                  </a:txBody>
                  <a:tcPr marL="0" marR="0" marT="0" marB="0" anchor="ctr">
                    <a:lnB w="12700">
                      <a:solidFill>
                        <a:srgbClr val="2D4A9F"/>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5"/>
                  </a:ext>
                </a:extLst>
              </a:tr>
              <a:tr h="726372">
                <a:tc>
                  <a:txBody>
                    <a:bodyPr/>
                    <a:lstStyle/>
                    <a:p>
                      <a:pPr marL="106045">
                        <a:lnSpc>
                          <a:spcPct val="100000"/>
                        </a:lnSpc>
                        <a:spcBef>
                          <a:spcPts val="770"/>
                        </a:spcBef>
                      </a:pPr>
                      <a:r>
                        <a:rPr sz="3200" b="1" dirty="0">
                          <a:solidFill>
                            <a:srgbClr val="FFFFFF"/>
                          </a:solidFill>
                          <a:latin typeface="Work Sans"/>
                          <a:cs typeface="Work Sans"/>
                        </a:rPr>
                        <a:t>3</a:t>
                      </a:r>
                      <a:endParaRPr sz="3200">
                        <a:latin typeface="Work Sans"/>
                        <a:cs typeface="Work Sans"/>
                      </a:endParaRPr>
                    </a:p>
                  </a:txBody>
                  <a:tcPr marL="0" marR="0" marT="97790" marB="0" anchor="ctr">
                    <a:lnT w="12700" cap="flat" cmpd="sng" algn="ctr">
                      <a:solidFill>
                        <a:srgbClr val="2D4A9F"/>
                      </a:solidFill>
                      <a:prstDash val="solid"/>
                      <a:round/>
                      <a:headEnd type="none" w="med" len="med"/>
                      <a:tailEnd type="none" w="med" len="med"/>
                    </a:lnT>
                    <a:solidFill>
                      <a:srgbClr val="2D4A9F"/>
                    </a:solidFill>
                  </a:tcPr>
                </a:tc>
                <a:tc>
                  <a:txBody>
                    <a:bodyPr/>
                    <a:lstStyle/>
                    <a:p>
                      <a:pPr marL="50800">
                        <a:lnSpc>
                          <a:spcPct val="100000"/>
                        </a:lnSpc>
                        <a:spcBef>
                          <a:spcPts val="1145"/>
                        </a:spcBef>
                      </a:pPr>
                      <a:r>
                        <a:rPr lang="en-US" sz="2000" b="1" spc="-10" dirty="0">
                          <a:solidFill>
                            <a:srgbClr val="231F20"/>
                          </a:solidFill>
                          <a:latin typeface="Work Sans"/>
                          <a:cs typeface="Work Sans"/>
                        </a:rPr>
                        <a:t>Joliet Junior College</a:t>
                      </a:r>
                      <a:endParaRPr sz="2000" dirty="0">
                        <a:latin typeface="Work Sans"/>
                        <a:cs typeface="Work Sans"/>
                      </a:endParaRPr>
                    </a:p>
                  </a:txBody>
                  <a:tcPr marL="0" marR="0" marT="145415" marB="0" anchor="ctr">
                    <a:lnT w="12700">
                      <a:solidFill>
                        <a:srgbClr val="2D4A9F"/>
                      </a:solidFill>
                      <a:prstDash val="solid"/>
                    </a:lnT>
                    <a:lnB w="12700">
                      <a:solidFill>
                        <a:srgbClr val="2D4A9F"/>
                      </a:solidFill>
                      <a:prstDash val="solid"/>
                    </a:lnB>
                    <a:solidFill>
                      <a:srgbClr val="F0F4FB"/>
                    </a:solidFill>
                  </a:tcPr>
                </a:tc>
                <a:tc>
                  <a:txBody>
                    <a:bodyPr/>
                    <a:lstStyle/>
                    <a:p>
                      <a:pPr marR="28575" algn="ctr">
                        <a:lnSpc>
                          <a:spcPct val="100000"/>
                        </a:lnSpc>
                        <a:spcBef>
                          <a:spcPts val="770"/>
                        </a:spcBef>
                      </a:pPr>
                      <a:r>
                        <a:rPr sz="2800" b="1" spc="-25" dirty="0">
                          <a:solidFill>
                            <a:srgbClr val="231F20"/>
                          </a:solidFill>
                          <a:latin typeface="WorkSans-ExtraBold"/>
                          <a:cs typeface="WorkSans-ExtraBold"/>
                        </a:rPr>
                        <a:t>$</a:t>
                      </a:r>
                      <a:r>
                        <a:rPr lang="en-US" sz="2800" b="1" spc="-25" dirty="0">
                          <a:solidFill>
                            <a:srgbClr val="231F20"/>
                          </a:solidFill>
                          <a:latin typeface="WorkSans-ExtraBold"/>
                          <a:cs typeface="WorkSans-ExtraBold"/>
                        </a:rPr>
                        <a:t>740K</a:t>
                      </a:r>
                      <a:endParaRPr sz="2800" dirty="0">
                        <a:latin typeface="WorkSans-ExtraBold"/>
                        <a:cs typeface="WorkSans-ExtraBold"/>
                      </a:endParaRPr>
                    </a:p>
                  </a:txBody>
                  <a:tcPr marL="0" marR="0" marT="97790" marB="0" anchor="ctr">
                    <a:lnR w="83207">
                      <a:solidFill>
                        <a:srgbClr val="2D4A9F"/>
                      </a:solidFill>
                      <a:prstDash val="solid"/>
                    </a:lnR>
                    <a:lnT w="12700">
                      <a:solidFill>
                        <a:srgbClr val="2D4A9F"/>
                      </a:solidFill>
                      <a:prstDash val="solid"/>
                    </a:lnT>
                    <a:lnB w="12700">
                      <a:solidFill>
                        <a:srgbClr val="2D4A9F"/>
                      </a:solidFill>
                      <a:prstDash val="solid"/>
                    </a:lnB>
                  </a:tcPr>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6"/>
                  </a:ext>
                </a:extLst>
              </a:tr>
              <a:tr h="133971">
                <a:tc gridSpan="3">
                  <a:txBody>
                    <a:bodyPr/>
                    <a:lstStyle/>
                    <a:p>
                      <a:pPr>
                        <a:lnSpc>
                          <a:spcPct val="100000"/>
                        </a:lnSpc>
                      </a:pPr>
                      <a:endParaRPr sz="800" dirty="0">
                        <a:latin typeface="Times New Roman"/>
                        <a:cs typeface="Times New Roman"/>
                      </a:endParaRPr>
                    </a:p>
                  </a:txBody>
                  <a:tcPr marL="0" marR="0" marT="0" marB="0" anchor="ctr">
                    <a:lnB w="12700">
                      <a:solidFill>
                        <a:srgbClr val="3C393C"/>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7"/>
                  </a:ext>
                </a:extLst>
              </a:tr>
              <a:tr h="820571">
                <a:tc>
                  <a:txBody>
                    <a:bodyPr/>
                    <a:lstStyle/>
                    <a:p>
                      <a:pPr marL="100330">
                        <a:lnSpc>
                          <a:spcPct val="100000"/>
                        </a:lnSpc>
                        <a:spcBef>
                          <a:spcPts val="770"/>
                        </a:spcBef>
                      </a:pPr>
                      <a:r>
                        <a:rPr sz="3200" b="1" dirty="0">
                          <a:solidFill>
                            <a:srgbClr val="FFFFFF"/>
                          </a:solidFill>
                          <a:latin typeface="Work Sans"/>
                          <a:cs typeface="Work Sans"/>
                        </a:rPr>
                        <a:t>4</a:t>
                      </a:r>
                      <a:endParaRPr sz="3200" dirty="0">
                        <a:latin typeface="Work Sans"/>
                        <a:cs typeface="Work Sans"/>
                      </a:endParaRPr>
                    </a:p>
                  </a:txBody>
                  <a:tcPr marL="0" marR="0" marT="97790" marB="0" anchor="ctr">
                    <a:lnT w="12700" cap="flat" cmpd="sng" algn="ctr">
                      <a:solidFill>
                        <a:srgbClr val="3C393C"/>
                      </a:solidFill>
                      <a:prstDash val="solid"/>
                      <a:round/>
                      <a:headEnd type="none" w="med" len="med"/>
                      <a:tailEnd type="none" w="med" len="med"/>
                    </a:lnT>
                    <a:solidFill>
                      <a:srgbClr val="3C393C"/>
                    </a:solidFill>
                  </a:tcPr>
                </a:tc>
                <a:tc>
                  <a:txBody>
                    <a:bodyPr/>
                    <a:lstStyle/>
                    <a:p>
                      <a:pPr marL="50800" marR="357505">
                        <a:lnSpc>
                          <a:spcPts val="1100"/>
                        </a:lnSpc>
                        <a:spcBef>
                          <a:spcPts val="1040"/>
                        </a:spcBef>
                      </a:pPr>
                      <a:r>
                        <a:rPr lang="en-US" sz="2000" b="1" spc="-20" dirty="0">
                          <a:solidFill>
                            <a:srgbClr val="231F20"/>
                          </a:solidFill>
                          <a:latin typeface="Work Sans"/>
                          <a:cs typeface="Work Sans"/>
                        </a:rPr>
                        <a:t>College of Lake County</a:t>
                      </a:r>
                      <a:endParaRPr lang="en-US" sz="2000" dirty="0">
                        <a:latin typeface="Work Sans"/>
                        <a:cs typeface="Work Sans"/>
                      </a:endParaRPr>
                    </a:p>
                  </a:txBody>
                  <a:tcPr marL="0" marR="0" marT="132080" marB="0" anchor="ctr">
                    <a:lnT w="12700">
                      <a:solidFill>
                        <a:srgbClr val="3C393C"/>
                      </a:solidFill>
                      <a:prstDash val="solid"/>
                    </a:lnT>
                    <a:lnB w="12700">
                      <a:solidFill>
                        <a:srgbClr val="3C393C"/>
                      </a:solidFill>
                      <a:prstDash val="solid"/>
                    </a:lnB>
                    <a:solidFill>
                      <a:srgbClr val="E5E6E7"/>
                    </a:solidFill>
                  </a:tcPr>
                </a:tc>
                <a:tc>
                  <a:txBody>
                    <a:bodyPr/>
                    <a:lstStyle/>
                    <a:p>
                      <a:pPr marR="28575" algn="ctr">
                        <a:lnSpc>
                          <a:spcPct val="100000"/>
                        </a:lnSpc>
                        <a:spcBef>
                          <a:spcPts val="770"/>
                        </a:spcBef>
                      </a:pPr>
                      <a:r>
                        <a:rPr sz="2800" b="1" spc="-20" dirty="0">
                          <a:solidFill>
                            <a:srgbClr val="231F20"/>
                          </a:solidFill>
                          <a:latin typeface="WorkSans-ExtraBold"/>
                          <a:cs typeface="WorkSans-ExtraBold"/>
                        </a:rPr>
                        <a:t>$</a:t>
                      </a:r>
                      <a:r>
                        <a:rPr lang="en-US" sz="2800" b="1" spc="-20" dirty="0">
                          <a:solidFill>
                            <a:srgbClr val="231F20"/>
                          </a:solidFill>
                          <a:latin typeface="WorkSans-ExtraBold"/>
                          <a:cs typeface="WorkSans-ExtraBold"/>
                        </a:rPr>
                        <a:t>593K</a:t>
                      </a:r>
                      <a:endParaRPr sz="2800" dirty="0">
                        <a:latin typeface="WorkSans-ExtraBold"/>
                        <a:cs typeface="WorkSans-ExtraBold"/>
                      </a:endParaRPr>
                    </a:p>
                  </a:txBody>
                  <a:tcPr marL="0" marR="0" marT="97790" marB="0" anchor="ctr">
                    <a:lnR w="83207">
                      <a:solidFill>
                        <a:srgbClr val="3C393C"/>
                      </a:solidFill>
                      <a:prstDash val="solid"/>
                    </a:lnR>
                    <a:lnT w="12700">
                      <a:solidFill>
                        <a:srgbClr val="3C393C"/>
                      </a:solidFill>
                      <a:prstDash val="solid"/>
                    </a:lnT>
                    <a:lnB w="12700">
                      <a:solidFill>
                        <a:srgbClr val="3C393C"/>
                      </a:solidFill>
                      <a:prstDash val="solid"/>
                    </a:lnB>
                  </a:tcPr>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8"/>
                  </a:ext>
                </a:extLst>
              </a:tr>
              <a:tr h="133971">
                <a:tc gridSpan="3">
                  <a:txBody>
                    <a:bodyPr/>
                    <a:lstStyle/>
                    <a:p>
                      <a:pPr>
                        <a:lnSpc>
                          <a:spcPct val="100000"/>
                        </a:lnSpc>
                      </a:pPr>
                      <a:endParaRPr sz="800" dirty="0">
                        <a:latin typeface="Times New Roman"/>
                        <a:cs typeface="Times New Roman"/>
                      </a:endParaRPr>
                    </a:p>
                  </a:txBody>
                  <a:tcPr marL="0" marR="0" marT="0" marB="0" anchor="ctr">
                    <a:lnB w="12700">
                      <a:solidFill>
                        <a:srgbClr val="2D4A9F"/>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09"/>
                  </a:ext>
                </a:extLst>
              </a:tr>
              <a:tr h="820571">
                <a:tc>
                  <a:txBody>
                    <a:bodyPr/>
                    <a:lstStyle/>
                    <a:p>
                      <a:pPr marL="107314">
                        <a:lnSpc>
                          <a:spcPct val="100000"/>
                        </a:lnSpc>
                        <a:spcBef>
                          <a:spcPts val="770"/>
                        </a:spcBef>
                      </a:pPr>
                      <a:r>
                        <a:rPr sz="3200" b="1" dirty="0">
                          <a:solidFill>
                            <a:srgbClr val="FFFFFF"/>
                          </a:solidFill>
                          <a:latin typeface="Work Sans"/>
                          <a:cs typeface="Work Sans"/>
                        </a:rPr>
                        <a:t>5</a:t>
                      </a:r>
                      <a:endParaRPr sz="3200" dirty="0">
                        <a:latin typeface="Work Sans"/>
                        <a:cs typeface="Work Sans"/>
                      </a:endParaRPr>
                    </a:p>
                  </a:txBody>
                  <a:tcPr marL="0" marR="0" marT="97790" marB="0" anchor="ctr">
                    <a:lnT w="12700" cap="flat" cmpd="sng" algn="ctr">
                      <a:solidFill>
                        <a:srgbClr val="2D4A9F"/>
                      </a:solidFill>
                      <a:prstDash val="solid"/>
                      <a:round/>
                      <a:headEnd type="none" w="med" len="med"/>
                      <a:tailEnd type="none" w="med" len="med"/>
                    </a:lnT>
                    <a:solidFill>
                      <a:srgbClr val="2D4A9F"/>
                    </a:solidFill>
                  </a:tcPr>
                </a:tc>
                <a:tc>
                  <a:txBody>
                    <a:bodyPr/>
                    <a:lstStyle/>
                    <a:p>
                      <a:pPr marL="50800" marR="681355">
                        <a:lnSpc>
                          <a:spcPts val="1100"/>
                        </a:lnSpc>
                        <a:spcBef>
                          <a:spcPts val="1040"/>
                        </a:spcBef>
                      </a:pPr>
                      <a:r>
                        <a:rPr lang="en-US" sz="2000" b="1" spc="-30" dirty="0">
                          <a:solidFill>
                            <a:srgbClr val="231F20"/>
                          </a:solidFill>
                          <a:latin typeface="Work Sans"/>
                          <a:cs typeface="Work Sans"/>
                        </a:rPr>
                        <a:t>University of Illinois - Chicago</a:t>
                      </a:r>
                      <a:endParaRPr sz="2000" dirty="0">
                        <a:latin typeface="Work Sans"/>
                        <a:cs typeface="Work Sans"/>
                      </a:endParaRPr>
                    </a:p>
                  </a:txBody>
                  <a:tcPr marL="0" marR="0" marT="132080" marB="0" anchor="ctr">
                    <a:lnT w="12700">
                      <a:solidFill>
                        <a:srgbClr val="2D4A9F"/>
                      </a:solidFill>
                      <a:prstDash val="solid"/>
                    </a:lnT>
                    <a:lnB w="12700">
                      <a:solidFill>
                        <a:srgbClr val="2D4A9F"/>
                      </a:solidFill>
                      <a:prstDash val="solid"/>
                    </a:lnB>
                    <a:solidFill>
                      <a:srgbClr val="F0F4FB"/>
                    </a:solidFill>
                  </a:tcPr>
                </a:tc>
                <a:tc>
                  <a:txBody>
                    <a:bodyPr/>
                    <a:lstStyle/>
                    <a:p>
                      <a:pPr marR="28575" algn="ctr">
                        <a:lnSpc>
                          <a:spcPct val="100000"/>
                        </a:lnSpc>
                        <a:spcBef>
                          <a:spcPts val="770"/>
                        </a:spcBef>
                      </a:pPr>
                      <a:r>
                        <a:rPr sz="2800" b="1" spc="-10" dirty="0">
                          <a:solidFill>
                            <a:srgbClr val="231F20"/>
                          </a:solidFill>
                          <a:latin typeface="WorkSans-ExtraBold"/>
                          <a:cs typeface="WorkSans-ExtraBold"/>
                        </a:rPr>
                        <a:t>$</a:t>
                      </a:r>
                      <a:r>
                        <a:rPr lang="en-US" sz="2800" b="1" spc="-10" dirty="0">
                          <a:solidFill>
                            <a:srgbClr val="231F20"/>
                          </a:solidFill>
                          <a:latin typeface="WorkSans-ExtraBold"/>
                          <a:cs typeface="WorkSans-ExtraBold"/>
                        </a:rPr>
                        <a:t>547K</a:t>
                      </a:r>
                      <a:endParaRPr sz="2800" dirty="0">
                        <a:latin typeface="WorkSans-ExtraBold"/>
                        <a:cs typeface="WorkSans-ExtraBold"/>
                      </a:endParaRPr>
                    </a:p>
                  </a:txBody>
                  <a:tcPr marL="0" marR="0" marT="97790" marB="0" anchor="ctr">
                    <a:lnR w="83207">
                      <a:solidFill>
                        <a:srgbClr val="2D4A9F"/>
                      </a:solidFill>
                      <a:prstDash val="solid"/>
                    </a:lnR>
                    <a:lnT w="12700">
                      <a:solidFill>
                        <a:srgbClr val="2D4A9F"/>
                      </a:solidFill>
                      <a:prstDash val="solid"/>
                    </a:lnT>
                    <a:lnB w="12700">
                      <a:solidFill>
                        <a:srgbClr val="2D4A9F"/>
                      </a:solidFill>
                      <a:prstDash val="solid"/>
                    </a:lnB>
                  </a:tcPr>
                </a:tc>
                <a:tc vMerge="1">
                  <a:txBody>
                    <a:bodyPr/>
                    <a:lstStyle/>
                    <a:p>
                      <a:endParaRPr/>
                    </a:p>
                  </a:txBody>
                  <a:tcPr marL="0" marR="0" marT="0" marB="0">
                    <a:solidFill>
                      <a:srgbClr val="2D4A9F"/>
                    </a:solidFill>
                  </a:tcPr>
                </a:tc>
                <a:tc vMerge="1">
                  <a:txBody>
                    <a:bodyPr/>
                    <a:lstStyle/>
                    <a:p>
                      <a:endParaRPr/>
                    </a:p>
                  </a:txBody>
                  <a:tcPr marL="0" marR="0" marT="0" marB="0">
                    <a:solidFill>
                      <a:srgbClr val="2D4A9F"/>
                    </a:solidFill>
                  </a:tcPr>
                </a:tc>
                <a:extLst>
                  <a:ext uri="{0D108BD9-81ED-4DB2-BD59-A6C34878D82A}">
                    <a16:rowId xmlns:a16="http://schemas.microsoft.com/office/drawing/2014/main" val="10010"/>
                  </a:ext>
                </a:extLst>
              </a:tr>
            </a:tbl>
          </a:graphicData>
        </a:graphic>
      </p:graphicFrame>
      <p:sp>
        <p:nvSpPr>
          <p:cNvPr id="16" name="object 61">
            <a:extLst>
              <a:ext uri="{FF2B5EF4-FFF2-40B4-BE49-F238E27FC236}">
                <a16:creationId xmlns:a16="http://schemas.microsoft.com/office/drawing/2014/main" id="{7C9CBE60-F973-AFAF-1C9A-6DAEA41DC422}"/>
              </a:ext>
            </a:extLst>
          </p:cNvPr>
          <p:cNvSpPr txBox="1"/>
          <p:nvPr/>
        </p:nvSpPr>
        <p:spPr>
          <a:xfrm>
            <a:off x="8150701" y="4353755"/>
            <a:ext cx="3215638" cy="1623521"/>
          </a:xfrm>
          <a:prstGeom prst="rect">
            <a:avLst/>
          </a:prstGeom>
        </p:spPr>
        <p:txBody>
          <a:bodyPr vert="horz" wrap="square" lIns="0" tIns="22860" rIns="0" bIns="0" rtlCol="0">
            <a:spAutoFit/>
          </a:bodyPr>
          <a:lstStyle/>
          <a:p>
            <a:pPr marL="38100" marR="30480" indent="-6985" algn="ctr">
              <a:spcBef>
                <a:spcPts val="180"/>
              </a:spcBef>
            </a:pPr>
            <a:r>
              <a:rPr sz="2000" b="1" spc="-20" dirty="0">
                <a:solidFill>
                  <a:schemeClr val="accent1"/>
                </a:solidFill>
                <a:latin typeface="Work Sans" pitchFamily="2" charset="77"/>
                <a:cs typeface="Open Sans Semibold"/>
              </a:rPr>
              <a:t>Illinois</a:t>
            </a:r>
            <a:r>
              <a:rPr sz="2000" b="1" spc="-65" dirty="0">
                <a:solidFill>
                  <a:schemeClr val="accent1"/>
                </a:solidFill>
                <a:latin typeface="Work Sans" pitchFamily="2" charset="77"/>
                <a:cs typeface="Open Sans Semibold"/>
              </a:rPr>
              <a:t> </a:t>
            </a:r>
            <a:r>
              <a:rPr sz="2000" b="1" spc="-10" dirty="0">
                <a:solidFill>
                  <a:schemeClr val="accent1"/>
                </a:solidFill>
                <a:latin typeface="Work Sans" pitchFamily="2" charset="77"/>
                <a:cs typeface="Open Sans Semibold"/>
              </a:rPr>
              <a:t>college</a:t>
            </a:r>
            <a:r>
              <a:rPr sz="2000" b="1" spc="-5" dirty="0">
                <a:solidFill>
                  <a:schemeClr val="accent1"/>
                </a:solidFill>
                <a:latin typeface="Work Sans" pitchFamily="2" charset="77"/>
                <a:cs typeface="Open Sans Semibold"/>
              </a:rPr>
              <a:t> </a:t>
            </a:r>
            <a:r>
              <a:rPr sz="2000" b="1" spc="-10" dirty="0">
                <a:solidFill>
                  <a:schemeClr val="accent1"/>
                </a:solidFill>
                <a:latin typeface="Work Sans" pitchFamily="2" charset="77"/>
                <a:cs typeface="Open Sans Semibold"/>
              </a:rPr>
              <a:t>students using</a:t>
            </a:r>
            <a:r>
              <a:rPr sz="2000" b="1" spc="-40" dirty="0">
                <a:solidFill>
                  <a:schemeClr val="accent1"/>
                </a:solidFill>
                <a:latin typeface="Work Sans" pitchFamily="2" charset="77"/>
                <a:cs typeface="Open Sans Semibold"/>
              </a:rPr>
              <a:t> </a:t>
            </a:r>
            <a:r>
              <a:rPr sz="2000" b="1" spc="-10" dirty="0">
                <a:solidFill>
                  <a:schemeClr val="accent1"/>
                </a:solidFill>
                <a:latin typeface="Work Sans" pitchFamily="2" charset="77"/>
                <a:cs typeface="Open Sans Semibold"/>
              </a:rPr>
              <a:t>Cengage</a:t>
            </a:r>
            <a:r>
              <a:rPr sz="2000" b="1" spc="-40" dirty="0">
                <a:solidFill>
                  <a:schemeClr val="accent1"/>
                </a:solidFill>
                <a:latin typeface="Work Sans" pitchFamily="2" charset="77"/>
                <a:cs typeface="Open Sans Semibold"/>
              </a:rPr>
              <a:t> </a:t>
            </a:r>
            <a:r>
              <a:rPr sz="2000" b="1" spc="-20" dirty="0">
                <a:solidFill>
                  <a:schemeClr val="accent1"/>
                </a:solidFill>
                <a:latin typeface="Work Sans" pitchFamily="2" charset="77"/>
                <a:cs typeface="Open Sans Semibold"/>
              </a:rPr>
              <a:t>Unlimited </a:t>
            </a:r>
            <a:r>
              <a:rPr sz="2000" b="1" dirty="0">
                <a:solidFill>
                  <a:schemeClr val="accent1"/>
                </a:solidFill>
                <a:latin typeface="Work Sans" pitchFamily="2" charset="77"/>
                <a:cs typeface="Open Sans Semibold"/>
              </a:rPr>
              <a:t>have</a:t>
            </a:r>
            <a:r>
              <a:rPr sz="2000" b="1" spc="-55" dirty="0">
                <a:solidFill>
                  <a:schemeClr val="accent1"/>
                </a:solidFill>
                <a:latin typeface="Work Sans" pitchFamily="2" charset="77"/>
                <a:cs typeface="Open Sans Semibold"/>
              </a:rPr>
              <a:t> </a:t>
            </a:r>
            <a:r>
              <a:rPr sz="2000" b="1" spc="-10" dirty="0">
                <a:solidFill>
                  <a:schemeClr val="accent1"/>
                </a:solidFill>
                <a:latin typeface="Work Sans" pitchFamily="2" charset="77"/>
                <a:cs typeface="Open Sans Semibold"/>
              </a:rPr>
              <a:t>saved</a:t>
            </a:r>
            <a:r>
              <a:rPr sz="2000" b="1" spc="-50" dirty="0">
                <a:solidFill>
                  <a:schemeClr val="accent1"/>
                </a:solidFill>
                <a:latin typeface="Work Sans" pitchFamily="2" charset="77"/>
                <a:cs typeface="Open Sans Semibold"/>
              </a:rPr>
              <a:t> </a:t>
            </a:r>
            <a:r>
              <a:rPr sz="2000" b="1" spc="-10" dirty="0">
                <a:solidFill>
                  <a:schemeClr val="accent1"/>
                </a:solidFill>
                <a:latin typeface="Work Sans" pitchFamily="2" charset="77"/>
                <a:cs typeface="Open Sans Semibold"/>
              </a:rPr>
              <a:t>around</a:t>
            </a:r>
            <a:endParaRPr sz="2000" dirty="0">
              <a:solidFill>
                <a:schemeClr val="accent1"/>
              </a:solidFill>
              <a:latin typeface="Work Sans" pitchFamily="2" charset="77"/>
              <a:cs typeface="Open Sans Semibold"/>
            </a:endParaRPr>
          </a:p>
          <a:p>
            <a:pPr marL="1270" algn="ctr"/>
            <a:r>
              <a:rPr sz="4400" b="1" spc="-30" dirty="0">
                <a:solidFill>
                  <a:schemeClr val="tx2"/>
                </a:solidFill>
                <a:latin typeface="Work Sans" pitchFamily="2" charset="77"/>
                <a:cs typeface="Open Sans Extrabold"/>
              </a:rPr>
              <a:t>$</a:t>
            </a:r>
            <a:r>
              <a:rPr sz="4400" b="1" spc="-20" dirty="0">
                <a:solidFill>
                  <a:schemeClr val="tx2"/>
                </a:solidFill>
                <a:latin typeface="Work Sans" pitchFamily="2" charset="77"/>
                <a:cs typeface="Open Sans Extrabold"/>
              </a:rPr>
              <a:t>10M</a:t>
            </a:r>
            <a:endParaRPr sz="4400" dirty="0">
              <a:solidFill>
                <a:schemeClr val="tx2"/>
              </a:solidFill>
              <a:latin typeface="Work Sans" pitchFamily="2" charset="77"/>
              <a:cs typeface="Open Sans Extrabold"/>
            </a:endParaRPr>
          </a:p>
        </p:txBody>
      </p:sp>
      <p:sp>
        <p:nvSpPr>
          <p:cNvPr id="17" name="object 63">
            <a:extLst>
              <a:ext uri="{FF2B5EF4-FFF2-40B4-BE49-F238E27FC236}">
                <a16:creationId xmlns:a16="http://schemas.microsoft.com/office/drawing/2014/main" id="{C3C152E0-E761-7A44-EBD6-7928733DED1A}"/>
              </a:ext>
            </a:extLst>
          </p:cNvPr>
          <p:cNvSpPr txBox="1"/>
          <p:nvPr/>
        </p:nvSpPr>
        <p:spPr>
          <a:xfrm>
            <a:off x="7938825" y="1731379"/>
            <a:ext cx="3632478" cy="1501693"/>
          </a:xfrm>
          <a:prstGeom prst="rect">
            <a:avLst/>
          </a:prstGeom>
        </p:spPr>
        <p:txBody>
          <a:bodyPr vert="horz" wrap="square" lIns="0" tIns="143510" rIns="0" bIns="0" rtlCol="0">
            <a:spAutoFit/>
          </a:bodyPr>
          <a:lstStyle/>
          <a:p>
            <a:pPr marL="1270" algn="ctr">
              <a:lnSpc>
                <a:spcPct val="100000"/>
              </a:lnSpc>
              <a:spcBef>
                <a:spcPts val="1130"/>
              </a:spcBef>
            </a:pPr>
            <a:r>
              <a:rPr lang="en-US" sz="4400" b="1" spc="-20" dirty="0">
                <a:solidFill>
                  <a:schemeClr val="tx2"/>
                </a:solidFill>
                <a:latin typeface="Work Sans" pitchFamily="2" charset="77"/>
                <a:cs typeface="Open Sans Extrabold"/>
              </a:rPr>
              <a:t>33K+</a:t>
            </a:r>
            <a:endParaRPr sz="4400" dirty="0">
              <a:solidFill>
                <a:schemeClr val="tx2"/>
              </a:solidFill>
              <a:latin typeface="Work Sans" pitchFamily="2" charset="77"/>
              <a:cs typeface="Open Sans Extrabold"/>
            </a:endParaRPr>
          </a:p>
          <a:p>
            <a:pPr marL="12065" marR="5080" indent="-635" algn="ctr">
              <a:spcBef>
                <a:spcPts val="490"/>
              </a:spcBef>
            </a:pPr>
            <a:r>
              <a:rPr lang="en-US" sz="2000" b="1" spc="-10" dirty="0">
                <a:solidFill>
                  <a:schemeClr val="accent1"/>
                </a:solidFill>
                <a:latin typeface="Work Sans" pitchFamily="2" charset="77"/>
                <a:cs typeface="Open Sans Semibold"/>
              </a:rPr>
              <a:t>Students in Illinois used Cengage Unlimited last year</a:t>
            </a:r>
            <a:endParaRPr sz="2000" dirty="0">
              <a:solidFill>
                <a:schemeClr val="accent1"/>
              </a:solidFill>
              <a:latin typeface="Work Sans" pitchFamily="2" charset="77"/>
              <a:cs typeface="Open Sans Semibold"/>
            </a:endParaRPr>
          </a:p>
        </p:txBody>
      </p:sp>
      <p:pic>
        <p:nvPicPr>
          <p:cNvPr id="19" name="Picture 18" descr="Icon&#10;&#10;Description automatically generated">
            <a:extLst>
              <a:ext uri="{FF2B5EF4-FFF2-40B4-BE49-F238E27FC236}">
                <a16:creationId xmlns:a16="http://schemas.microsoft.com/office/drawing/2014/main" id="{B38197CB-4146-5C38-2812-FE33AE831D6F}"/>
              </a:ext>
            </a:extLst>
          </p:cNvPr>
          <p:cNvPicPr>
            <a:picLocks noChangeAspect="1"/>
          </p:cNvPicPr>
          <p:nvPr/>
        </p:nvPicPr>
        <p:blipFill>
          <a:blip r:embed="rId2"/>
          <a:stretch>
            <a:fillRect/>
          </a:stretch>
        </p:blipFill>
        <p:spPr>
          <a:xfrm>
            <a:off x="9253816" y="732098"/>
            <a:ext cx="1002496" cy="1002496"/>
          </a:xfrm>
          <a:prstGeom prst="rect">
            <a:avLst/>
          </a:prstGeom>
        </p:spPr>
      </p:pic>
      <p:pic>
        <p:nvPicPr>
          <p:cNvPr id="21" name="Picture 20" descr="Icon&#10;&#10;Description automatically generated">
            <a:extLst>
              <a:ext uri="{FF2B5EF4-FFF2-40B4-BE49-F238E27FC236}">
                <a16:creationId xmlns:a16="http://schemas.microsoft.com/office/drawing/2014/main" id="{7381D1C1-ABAA-5B9A-8DE0-5D189C772ACA}"/>
              </a:ext>
            </a:extLst>
          </p:cNvPr>
          <p:cNvPicPr>
            <a:picLocks noChangeAspect="1"/>
          </p:cNvPicPr>
          <p:nvPr/>
        </p:nvPicPr>
        <p:blipFill>
          <a:blip r:embed="rId3"/>
          <a:stretch>
            <a:fillRect/>
          </a:stretch>
        </p:blipFill>
        <p:spPr>
          <a:xfrm>
            <a:off x="9288875" y="3383328"/>
            <a:ext cx="932377" cy="932377"/>
          </a:xfrm>
          <a:prstGeom prst="rect">
            <a:avLst/>
          </a:prstGeom>
        </p:spPr>
      </p:pic>
    </p:spTree>
    <p:extLst>
      <p:ext uri="{BB962C8B-B14F-4D97-AF65-F5344CB8AC3E}">
        <p14:creationId xmlns:p14="http://schemas.microsoft.com/office/powerpoint/2010/main" val="340900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EC9501-AA5B-4A36-B37F-F5A11FD8AE6A}"/>
              </a:ext>
            </a:extLst>
          </p:cNvPr>
          <p:cNvSpPr txBox="1"/>
          <p:nvPr/>
        </p:nvSpPr>
        <p:spPr>
          <a:xfrm>
            <a:off x="531627" y="2016570"/>
            <a:ext cx="9197163" cy="1785104"/>
          </a:xfrm>
          <a:prstGeom prst="rect">
            <a:avLst/>
          </a:prstGeom>
          <a:noFill/>
        </p:spPr>
        <p:txBody>
          <a:bodyPr wrap="square">
            <a:spAutoFit/>
          </a:bodyPr>
          <a:lstStyle/>
          <a:p>
            <a:pPr algn="l"/>
            <a:r>
              <a:rPr lang="en-US" sz="5500" b="0" i="0" dirty="0">
                <a:solidFill>
                  <a:srgbClr val="CDDEFF"/>
                </a:solidFill>
                <a:effectLst/>
                <a:latin typeface="CengageWorkSansLight"/>
              </a:rPr>
              <a:t>Equitable Access to Course Materials</a:t>
            </a:r>
          </a:p>
        </p:txBody>
      </p:sp>
    </p:spTree>
    <p:extLst>
      <p:ext uri="{BB962C8B-B14F-4D97-AF65-F5344CB8AC3E}">
        <p14:creationId xmlns:p14="http://schemas.microsoft.com/office/powerpoint/2010/main" val="210287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E2088-9BF4-4A37-9CB3-8EA73E88E2F7}"/>
              </a:ext>
            </a:extLst>
          </p:cNvPr>
          <p:cNvSpPr>
            <a:spLocks noGrp="1"/>
          </p:cNvSpPr>
          <p:nvPr>
            <p:ph type="body" idx="4294967295"/>
          </p:nvPr>
        </p:nvSpPr>
        <p:spPr>
          <a:xfrm>
            <a:off x="1357312" y="3290107"/>
            <a:ext cx="3384550" cy="627060"/>
          </a:xfrm>
        </p:spPr>
        <p:txBody>
          <a:bodyPr>
            <a:noAutofit/>
          </a:bodyPr>
          <a:lstStyle/>
          <a:p>
            <a:pPr marL="0" indent="0" algn="ctr">
              <a:buNone/>
            </a:pPr>
            <a:r>
              <a:rPr lang="en-US" sz="2800">
                <a:latin typeface="Work Sans" pitchFamily="2" charset="77"/>
              </a:rPr>
              <a:t>EQUALITY</a:t>
            </a:r>
          </a:p>
        </p:txBody>
      </p:sp>
      <p:sp>
        <p:nvSpPr>
          <p:cNvPr id="4" name="Content Placeholder 3">
            <a:extLst>
              <a:ext uri="{FF2B5EF4-FFF2-40B4-BE49-F238E27FC236}">
                <a16:creationId xmlns:a16="http://schemas.microsoft.com/office/drawing/2014/main" id="{F4C33879-1F04-4CC5-97D6-BB667F5D988D}"/>
              </a:ext>
            </a:extLst>
          </p:cNvPr>
          <p:cNvSpPr>
            <a:spLocks noGrp="1"/>
          </p:cNvSpPr>
          <p:nvPr>
            <p:ph sz="half" idx="4294967295"/>
          </p:nvPr>
        </p:nvSpPr>
        <p:spPr>
          <a:xfrm>
            <a:off x="1357312" y="3917168"/>
            <a:ext cx="3384550" cy="1325563"/>
          </a:xfrm>
        </p:spPr>
        <p:txBody>
          <a:bodyPr>
            <a:normAutofit/>
          </a:bodyPr>
          <a:lstStyle/>
          <a:p>
            <a:pPr marL="0" indent="0" algn="ctr">
              <a:buNone/>
            </a:pPr>
            <a:r>
              <a:rPr lang="en-US" sz="1800" b="0">
                <a:solidFill>
                  <a:schemeClr val="tx1">
                    <a:lumMod val="65000"/>
                    <a:lumOff val="35000"/>
                  </a:schemeClr>
                </a:solidFill>
                <a:latin typeface="Work Sans" pitchFamily="2" charset="77"/>
              </a:rPr>
              <a:t>Giving all students the same tools to succeed </a:t>
            </a:r>
          </a:p>
        </p:txBody>
      </p:sp>
      <p:sp>
        <p:nvSpPr>
          <p:cNvPr id="5" name="Text Placeholder 4">
            <a:extLst>
              <a:ext uri="{FF2B5EF4-FFF2-40B4-BE49-F238E27FC236}">
                <a16:creationId xmlns:a16="http://schemas.microsoft.com/office/drawing/2014/main" id="{2BDDBEFB-A73A-4621-9B73-2B2FABEBF1C4}"/>
              </a:ext>
            </a:extLst>
          </p:cNvPr>
          <p:cNvSpPr>
            <a:spLocks noGrp="1"/>
          </p:cNvSpPr>
          <p:nvPr>
            <p:ph type="body" sz="quarter" idx="4294967295"/>
          </p:nvPr>
        </p:nvSpPr>
        <p:spPr>
          <a:xfrm>
            <a:off x="7116478" y="3290107"/>
            <a:ext cx="3382962" cy="627061"/>
          </a:xfrm>
        </p:spPr>
        <p:txBody>
          <a:bodyPr>
            <a:noAutofit/>
          </a:bodyPr>
          <a:lstStyle/>
          <a:p>
            <a:pPr marL="0" indent="0" algn="ctr">
              <a:buNone/>
            </a:pPr>
            <a:r>
              <a:rPr lang="en-US" sz="2800">
                <a:latin typeface="Work Sans" pitchFamily="2" charset="77"/>
              </a:rPr>
              <a:t>EQUITY</a:t>
            </a:r>
          </a:p>
        </p:txBody>
      </p:sp>
      <p:sp>
        <p:nvSpPr>
          <p:cNvPr id="8" name="Text Placeholder 7">
            <a:extLst>
              <a:ext uri="{FF2B5EF4-FFF2-40B4-BE49-F238E27FC236}">
                <a16:creationId xmlns:a16="http://schemas.microsoft.com/office/drawing/2014/main" id="{DD5C5A2C-C5CB-49E5-B70F-3E5A34244D1B}"/>
              </a:ext>
            </a:extLst>
          </p:cNvPr>
          <p:cNvSpPr>
            <a:spLocks noGrp="1"/>
          </p:cNvSpPr>
          <p:nvPr>
            <p:ph type="body" sz="quarter" idx="4294967295"/>
          </p:nvPr>
        </p:nvSpPr>
        <p:spPr>
          <a:xfrm>
            <a:off x="351631" y="5403849"/>
            <a:ext cx="6158706" cy="793351"/>
          </a:xfrm>
        </p:spPr>
        <p:txBody>
          <a:bodyPr>
            <a:normAutofit/>
          </a:bodyPr>
          <a:lstStyle/>
          <a:p>
            <a:pPr marL="0" indent="0" algn="ctr">
              <a:buNone/>
            </a:pPr>
            <a:r>
              <a:rPr lang="en-US" sz="2800">
                <a:latin typeface="Work Sans" pitchFamily="2" charset="77"/>
              </a:rPr>
              <a:t>ADDITIONAL FACTORS: </a:t>
            </a:r>
          </a:p>
        </p:txBody>
      </p:sp>
      <p:sp>
        <p:nvSpPr>
          <p:cNvPr id="10" name="Content Placeholder 5">
            <a:extLst>
              <a:ext uri="{FF2B5EF4-FFF2-40B4-BE49-F238E27FC236}">
                <a16:creationId xmlns:a16="http://schemas.microsoft.com/office/drawing/2014/main" id="{D668CF9A-C965-48F8-86D5-8078A84A3138}"/>
              </a:ext>
            </a:extLst>
          </p:cNvPr>
          <p:cNvSpPr>
            <a:spLocks noGrp="1"/>
          </p:cNvSpPr>
          <p:nvPr>
            <p:ph sz="half" idx="4294967295"/>
          </p:nvPr>
        </p:nvSpPr>
        <p:spPr>
          <a:xfrm>
            <a:off x="5754401" y="5403849"/>
            <a:ext cx="5764213" cy="793351"/>
          </a:xfrm>
        </p:spPr>
        <p:txBody>
          <a:bodyPr/>
          <a:lstStyle/>
          <a:p>
            <a:pPr marL="0" indent="0">
              <a:buNone/>
            </a:pPr>
            <a:r>
              <a:rPr lang="en-US" sz="1800" b="0">
                <a:solidFill>
                  <a:schemeClr val="tx1">
                    <a:lumMod val="65000"/>
                    <a:lumOff val="35000"/>
                  </a:schemeClr>
                </a:solidFill>
                <a:latin typeface="Work Sans" pitchFamily="2" charset="77"/>
              </a:rPr>
              <a:t>Providing affordable, quality course materials Ability to customize content </a:t>
            </a:r>
          </a:p>
        </p:txBody>
      </p:sp>
      <p:sp>
        <p:nvSpPr>
          <p:cNvPr id="14" name="Content Placeholder 5">
            <a:extLst>
              <a:ext uri="{FF2B5EF4-FFF2-40B4-BE49-F238E27FC236}">
                <a16:creationId xmlns:a16="http://schemas.microsoft.com/office/drawing/2014/main" id="{B8D38260-6231-4894-A196-99B56CD2F884}"/>
              </a:ext>
            </a:extLst>
          </p:cNvPr>
          <p:cNvSpPr txBox="1">
            <a:spLocks/>
          </p:cNvSpPr>
          <p:nvPr/>
        </p:nvSpPr>
        <p:spPr>
          <a:xfrm>
            <a:off x="7116478" y="3943361"/>
            <a:ext cx="3384550" cy="163928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atin typeface="Work Sans" pitchFamily="2" charset="77"/>
              </a:rPr>
              <a:t>Giving students access to the various resources they need to succeed while still focusing on outcomes</a:t>
            </a:r>
          </a:p>
        </p:txBody>
      </p:sp>
      <p:pic>
        <p:nvPicPr>
          <p:cNvPr id="6" name="Picture 5">
            <a:extLst>
              <a:ext uri="{FF2B5EF4-FFF2-40B4-BE49-F238E27FC236}">
                <a16:creationId xmlns:a16="http://schemas.microsoft.com/office/drawing/2014/main" id="{FA35C382-C6C5-53BA-9974-43A2F02C2483}"/>
              </a:ext>
            </a:extLst>
          </p:cNvPr>
          <p:cNvPicPr>
            <a:picLocks noChangeAspect="1"/>
          </p:cNvPicPr>
          <p:nvPr/>
        </p:nvPicPr>
        <p:blipFill>
          <a:blip r:embed="rId3"/>
          <a:stretch>
            <a:fillRect/>
          </a:stretch>
        </p:blipFill>
        <p:spPr>
          <a:xfrm>
            <a:off x="1152525" y="1690690"/>
            <a:ext cx="1084552" cy="1325563"/>
          </a:xfrm>
          <a:prstGeom prst="rect">
            <a:avLst/>
          </a:prstGeom>
        </p:spPr>
      </p:pic>
      <p:pic>
        <p:nvPicPr>
          <p:cNvPr id="11" name="Picture 10">
            <a:extLst>
              <a:ext uri="{FF2B5EF4-FFF2-40B4-BE49-F238E27FC236}">
                <a16:creationId xmlns:a16="http://schemas.microsoft.com/office/drawing/2014/main" id="{92C3BA3C-6EC9-2B56-C8DA-72F69881CE39}"/>
              </a:ext>
            </a:extLst>
          </p:cNvPr>
          <p:cNvPicPr>
            <a:picLocks noChangeAspect="1"/>
          </p:cNvPicPr>
          <p:nvPr/>
        </p:nvPicPr>
        <p:blipFill>
          <a:blip r:embed="rId3"/>
          <a:stretch>
            <a:fillRect/>
          </a:stretch>
        </p:blipFill>
        <p:spPr>
          <a:xfrm>
            <a:off x="2505075" y="1690689"/>
            <a:ext cx="1084552" cy="1325563"/>
          </a:xfrm>
          <a:prstGeom prst="rect">
            <a:avLst/>
          </a:prstGeom>
        </p:spPr>
      </p:pic>
      <p:pic>
        <p:nvPicPr>
          <p:cNvPr id="12" name="Picture 11">
            <a:extLst>
              <a:ext uri="{FF2B5EF4-FFF2-40B4-BE49-F238E27FC236}">
                <a16:creationId xmlns:a16="http://schemas.microsoft.com/office/drawing/2014/main" id="{F1C8335C-613B-F7F9-9D7A-B7FFF7DE6ACC}"/>
              </a:ext>
            </a:extLst>
          </p:cNvPr>
          <p:cNvPicPr>
            <a:picLocks noChangeAspect="1"/>
          </p:cNvPicPr>
          <p:nvPr/>
        </p:nvPicPr>
        <p:blipFill>
          <a:blip r:embed="rId3"/>
          <a:stretch>
            <a:fillRect/>
          </a:stretch>
        </p:blipFill>
        <p:spPr>
          <a:xfrm>
            <a:off x="3857625" y="1690688"/>
            <a:ext cx="1084552" cy="1325563"/>
          </a:xfrm>
          <a:prstGeom prst="rect">
            <a:avLst/>
          </a:prstGeom>
        </p:spPr>
      </p:pic>
      <p:pic>
        <p:nvPicPr>
          <p:cNvPr id="17" name="Picture 16">
            <a:extLst>
              <a:ext uri="{FF2B5EF4-FFF2-40B4-BE49-F238E27FC236}">
                <a16:creationId xmlns:a16="http://schemas.microsoft.com/office/drawing/2014/main" id="{E7CCEE2A-9ADF-FA23-272C-39E14D589C04}"/>
              </a:ext>
            </a:extLst>
          </p:cNvPr>
          <p:cNvPicPr>
            <a:picLocks noChangeAspect="1"/>
          </p:cNvPicPr>
          <p:nvPr/>
        </p:nvPicPr>
        <p:blipFill>
          <a:blip r:embed="rId4"/>
          <a:stretch>
            <a:fillRect/>
          </a:stretch>
        </p:blipFill>
        <p:spPr>
          <a:xfrm>
            <a:off x="6496664" y="1670783"/>
            <a:ext cx="1506321" cy="1506321"/>
          </a:xfrm>
          <a:prstGeom prst="rect">
            <a:avLst/>
          </a:prstGeom>
        </p:spPr>
      </p:pic>
      <p:pic>
        <p:nvPicPr>
          <p:cNvPr id="18" name="Picture 17">
            <a:extLst>
              <a:ext uri="{FF2B5EF4-FFF2-40B4-BE49-F238E27FC236}">
                <a16:creationId xmlns:a16="http://schemas.microsoft.com/office/drawing/2014/main" id="{C1609FD5-B028-094F-A242-64925D8629F2}"/>
              </a:ext>
            </a:extLst>
          </p:cNvPr>
          <p:cNvPicPr>
            <a:picLocks noChangeAspect="1"/>
          </p:cNvPicPr>
          <p:nvPr/>
        </p:nvPicPr>
        <p:blipFill>
          <a:blip r:embed="rId5"/>
          <a:stretch>
            <a:fillRect/>
          </a:stretch>
        </p:blipFill>
        <p:spPr>
          <a:xfrm>
            <a:off x="9782248" y="1716881"/>
            <a:ext cx="1506321" cy="1506321"/>
          </a:xfrm>
          <a:prstGeom prst="rect">
            <a:avLst/>
          </a:prstGeom>
        </p:spPr>
      </p:pic>
      <p:pic>
        <p:nvPicPr>
          <p:cNvPr id="19" name="Picture 18">
            <a:extLst>
              <a:ext uri="{FF2B5EF4-FFF2-40B4-BE49-F238E27FC236}">
                <a16:creationId xmlns:a16="http://schemas.microsoft.com/office/drawing/2014/main" id="{F1007473-93B1-8DB9-ED5A-D0A4C15C5BF5}"/>
              </a:ext>
            </a:extLst>
          </p:cNvPr>
          <p:cNvPicPr>
            <a:picLocks noChangeAspect="1"/>
          </p:cNvPicPr>
          <p:nvPr/>
        </p:nvPicPr>
        <p:blipFill>
          <a:blip r:embed="rId3"/>
          <a:stretch>
            <a:fillRect/>
          </a:stretch>
        </p:blipFill>
        <p:spPr>
          <a:xfrm>
            <a:off x="8350340" y="1771114"/>
            <a:ext cx="1084552" cy="1325563"/>
          </a:xfrm>
          <a:prstGeom prst="rect">
            <a:avLst/>
          </a:prstGeom>
        </p:spPr>
      </p:pic>
      <p:sp>
        <p:nvSpPr>
          <p:cNvPr id="15" name="Title 1">
            <a:extLst>
              <a:ext uri="{FF2B5EF4-FFF2-40B4-BE49-F238E27FC236}">
                <a16:creationId xmlns:a16="http://schemas.microsoft.com/office/drawing/2014/main" id="{8C9244D7-DA84-414C-B877-60BACBA1C8AF}"/>
              </a:ext>
            </a:extLst>
          </p:cNvPr>
          <p:cNvSpPr txBox="1">
            <a:spLocks/>
          </p:cNvSpPr>
          <p:nvPr/>
        </p:nvSpPr>
        <p:spPr>
          <a:xfrm>
            <a:off x="358277" y="157317"/>
            <a:ext cx="10486704" cy="1239610"/>
          </a:xfrm>
          <a:prstGeom prst="rect">
            <a:avLst/>
          </a:prstGeom>
        </p:spPr>
        <p:txBody>
          <a:bodyPr vert="horz" lIns="0" tIns="45720" rIns="0" bIns="45720" rtlCol="0" anchor="ctr">
            <a:normAutofit fontScale="97500"/>
          </a:bodyPr>
          <a:lstStyle>
            <a:lvl1pPr algn="l" defTabSz="914400" rtl="0" eaLnBrk="1" latinLnBrk="0" hangingPunct="1">
              <a:lnSpc>
                <a:spcPct val="90000"/>
              </a:lnSpc>
              <a:spcBef>
                <a:spcPct val="0"/>
              </a:spcBef>
              <a:buNone/>
              <a:defRPr sz="4000" b="0" i="0" kern="1200">
                <a:solidFill>
                  <a:schemeClr val="tx1"/>
                </a:solidFill>
                <a:latin typeface="Work Sans Light Roman" pitchFamily="2" charset="77"/>
                <a:ea typeface="+mj-ea"/>
                <a:cs typeface="+mj-cs"/>
              </a:defRPr>
            </a:lvl1pPr>
          </a:lstStyle>
          <a:p>
            <a:r>
              <a:rPr lang="en-US" sz="4500" b="1">
                <a:latin typeface="CengageWorkSansLight"/>
              </a:rPr>
              <a:t>Equality vs. Equity in Course Materials </a:t>
            </a:r>
          </a:p>
        </p:txBody>
      </p:sp>
    </p:spTree>
    <p:extLst>
      <p:ext uri="{BB962C8B-B14F-4D97-AF65-F5344CB8AC3E}">
        <p14:creationId xmlns:p14="http://schemas.microsoft.com/office/powerpoint/2010/main" val="602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594898-CE78-FCE7-9875-07D974E8DB87}"/>
              </a:ext>
            </a:extLst>
          </p:cNvPr>
          <p:cNvSpPr>
            <a:spLocks noGrp="1"/>
          </p:cNvSpPr>
          <p:nvPr>
            <p:ph type="ctrTitle"/>
          </p:nvPr>
        </p:nvSpPr>
        <p:spPr>
          <a:xfrm>
            <a:off x="767483" y="1582121"/>
            <a:ext cx="6885432" cy="2387600"/>
          </a:xfrm>
        </p:spPr>
        <p:txBody>
          <a:bodyPr>
            <a:noAutofit/>
          </a:bodyPr>
          <a:lstStyle/>
          <a:p>
            <a:pPr lvl="0" algn="l">
              <a:lnSpc>
                <a:spcPct val="100000"/>
              </a:lnSpc>
              <a:spcBef>
                <a:spcPts val="0"/>
              </a:spcBef>
              <a:defRPr/>
            </a:pPr>
            <a:r>
              <a:rPr lang="en-US" sz="2800" dirty="0">
                <a:latin typeface="Work Sans" pitchFamily="2" charset="77"/>
                <a:ea typeface="+mn-ea"/>
                <a:cs typeface="+mn-cs"/>
              </a:rPr>
              <a:t>“In the past, we would have one textbook, generally speaking, per course... With Cengage Unlimited, </a:t>
            </a:r>
            <a:r>
              <a:rPr lang="en-US" sz="2800" b="1" dirty="0">
                <a:latin typeface="Work Sans" pitchFamily="2" charset="77"/>
                <a:ea typeface="+mn-ea"/>
                <a:cs typeface="+mn-cs"/>
              </a:rPr>
              <a:t>faculty are excited</a:t>
            </a:r>
            <a:r>
              <a:rPr lang="en-US" sz="2800" dirty="0">
                <a:latin typeface="Work Sans" pitchFamily="2" charset="77"/>
                <a:ea typeface="+mn-ea"/>
                <a:cs typeface="+mn-cs"/>
              </a:rPr>
              <a:t>, because now they can take the best of several different books, or resources, open education resources that they're curating.”</a:t>
            </a:r>
            <a:endParaRPr lang="en-US" sz="4800" b="1" dirty="0">
              <a:latin typeface="Work Sans" pitchFamily="2" charset="77"/>
              <a:ea typeface="+mn-ea"/>
              <a:cs typeface="+mn-cs"/>
            </a:endParaRPr>
          </a:p>
        </p:txBody>
      </p:sp>
      <p:sp>
        <p:nvSpPr>
          <p:cNvPr id="6" name="Subtitle 5">
            <a:extLst>
              <a:ext uri="{FF2B5EF4-FFF2-40B4-BE49-F238E27FC236}">
                <a16:creationId xmlns:a16="http://schemas.microsoft.com/office/drawing/2014/main" id="{3FAE0239-A733-B738-290A-B8AD9D870B2C}"/>
              </a:ext>
            </a:extLst>
          </p:cNvPr>
          <p:cNvSpPr>
            <a:spLocks noGrp="1"/>
          </p:cNvSpPr>
          <p:nvPr>
            <p:ph type="subTitle" idx="1"/>
          </p:nvPr>
        </p:nvSpPr>
        <p:spPr>
          <a:xfrm>
            <a:off x="767482" y="4188796"/>
            <a:ext cx="6885432" cy="1655762"/>
          </a:xfrm>
        </p:spPr>
        <p:txBody>
          <a:bodyPr>
            <a:normAutofit/>
          </a:bodyPr>
          <a:lstStyle/>
          <a:p>
            <a:pPr algn="l">
              <a:lnSpc>
                <a:spcPct val="100000"/>
              </a:lnSpc>
              <a:spcBef>
                <a:spcPts val="0"/>
              </a:spcBef>
            </a:pPr>
            <a:r>
              <a:rPr lang="en-US" sz="2000" dirty="0"/>
              <a:t>Bernard </a:t>
            </a:r>
            <a:r>
              <a:rPr lang="en-US" sz="2000" dirty="0" err="1"/>
              <a:t>Polnariev</a:t>
            </a:r>
            <a:endParaRPr lang="en-US" sz="2000" dirty="0"/>
          </a:p>
          <a:p>
            <a:pPr algn="l">
              <a:lnSpc>
                <a:spcPct val="100000"/>
              </a:lnSpc>
              <a:spcBef>
                <a:spcPts val="0"/>
              </a:spcBef>
            </a:pPr>
            <a:r>
              <a:rPr lang="en-US" sz="2000" i="1" dirty="0"/>
              <a:t>Assistant Vice President of Academic Affairs &amp; Dean, Scotch Plains Campus</a:t>
            </a:r>
          </a:p>
          <a:p>
            <a:pPr algn="l">
              <a:lnSpc>
                <a:spcPct val="100000"/>
              </a:lnSpc>
              <a:spcBef>
                <a:spcPts val="0"/>
              </a:spcBef>
            </a:pPr>
            <a:r>
              <a:rPr lang="en-US" sz="2000" i="1" dirty="0"/>
              <a:t>Union County College</a:t>
            </a:r>
          </a:p>
        </p:txBody>
      </p:sp>
      <p:sp>
        <p:nvSpPr>
          <p:cNvPr id="4" name="Slide Number Placeholder 3">
            <a:extLst>
              <a:ext uri="{FF2B5EF4-FFF2-40B4-BE49-F238E27FC236}">
                <a16:creationId xmlns:a16="http://schemas.microsoft.com/office/drawing/2014/main" id="{F7EE3313-8713-A57F-E8FB-19B60E143045}"/>
              </a:ext>
            </a:extLst>
          </p:cNvPr>
          <p:cNvSpPr>
            <a:spLocks noGrp="1"/>
          </p:cNvSpPr>
          <p:nvPr>
            <p:ph type="sldNum" sz="quarter" idx="12"/>
          </p:nvPr>
        </p:nvSpPr>
        <p:spPr/>
        <p:txBody>
          <a:bodyPr/>
          <a:lstStyle/>
          <a:p>
            <a:fld id="{B879B986-D9E4-6F4B-890D-E2B2D3A035C2}" type="slidenum">
              <a:rPr lang="en-US" smtClean="0"/>
              <a:pPr/>
              <a:t>13</a:t>
            </a:fld>
            <a:endParaRPr lang="en-US"/>
          </a:p>
        </p:txBody>
      </p:sp>
      <p:pic>
        <p:nvPicPr>
          <p:cNvPr id="7" name="Picture 6">
            <a:extLst>
              <a:ext uri="{FF2B5EF4-FFF2-40B4-BE49-F238E27FC236}">
                <a16:creationId xmlns:a16="http://schemas.microsoft.com/office/drawing/2014/main" id="{005563B1-1536-CA46-1A40-9A7C9ABBAA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81803" y="1444446"/>
            <a:ext cx="3544322" cy="3572231"/>
          </a:xfrm>
          <a:prstGeom prst="ellipse">
            <a:avLst/>
          </a:prstGeom>
          <a:ln w="76200">
            <a:solidFill>
              <a:srgbClr val="D2D4D4"/>
            </a:solidFill>
          </a:ln>
        </p:spPr>
      </p:pic>
    </p:spTree>
    <p:extLst>
      <p:ext uri="{BB962C8B-B14F-4D97-AF65-F5344CB8AC3E}">
        <p14:creationId xmlns:p14="http://schemas.microsoft.com/office/powerpoint/2010/main" val="369010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9ED0B99-67A1-4526-BFAA-C6287E180A64}"/>
              </a:ext>
            </a:extLst>
          </p:cNvPr>
          <p:cNvSpPr>
            <a:spLocks noGrp="1"/>
          </p:cNvSpPr>
          <p:nvPr>
            <p:ph type="title"/>
          </p:nvPr>
        </p:nvSpPr>
        <p:spPr>
          <a:xfrm>
            <a:off x="386080" y="71595"/>
            <a:ext cx="11430000" cy="858763"/>
          </a:xfrm>
        </p:spPr>
        <p:txBody>
          <a:bodyPr>
            <a:normAutofit/>
          </a:bodyPr>
          <a:lstStyle/>
          <a:p>
            <a:r>
              <a:rPr lang="en-US" sz="4500" b="1" dirty="0">
                <a:latin typeface="CengageWorkSansLight"/>
              </a:rPr>
              <a:t>Meeting Students Where They Are</a:t>
            </a:r>
            <a:endParaRPr lang="en-US" sz="4500" dirty="0">
              <a:latin typeface="CengageWorkSansLight"/>
            </a:endParaRPr>
          </a:p>
        </p:txBody>
      </p:sp>
      <p:sp>
        <p:nvSpPr>
          <p:cNvPr id="13" name="Content Placeholder 2">
            <a:extLst>
              <a:ext uri="{FF2B5EF4-FFF2-40B4-BE49-F238E27FC236}">
                <a16:creationId xmlns:a16="http://schemas.microsoft.com/office/drawing/2014/main" id="{66EF1D11-2DA5-4D2B-8AC7-26EA326743A0}"/>
              </a:ext>
            </a:extLst>
          </p:cNvPr>
          <p:cNvSpPr>
            <a:spLocks noGrp="1"/>
          </p:cNvSpPr>
          <p:nvPr>
            <p:ph idx="1"/>
          </p:nvPr>
        </p:nvSpPr>
        <p:spPr>
          <a:xfrm>
            <a:off x="5017770" y="930358"/>
            <a:ext cx="6525895" cy="315512"/>
          </a:xfrm>
        </p:spPr>
        <p:txBody>
          <a:bodyPr vert="horz" lIns="0" tIns="45720" rIns="0" bIns="45720" rtlCol="0" anchor="t">
            <a:normAutofit/>
          </a:bodyPr>
          <a:lstStyle/>
          <a:p>
            <a:pPr marL="0" indent="0">
              <a:buNone/>
            </a:pPr>
            <a:r>
              <a:rPr lang="en-US" sz="1600" dirty="0">
                <a:solidFill>
                  <a:srgbClr val="0070C0"/>
                </a:solidFill>
                <a:latin typeface="Work Sans"/>
              </a:rPr>
              <a:t>English Just in Time +, Writing Guides &amp; Gale College Collection</a:t>
            </a:r>
            <a:endParaRPr lang="en-US" b="0" dirty="0"/>
          </a:p>
        </p:txBody>
      </p:sp>
      <p:pic>
        <p:nvPicPr>
          <p:cNvPr id="15" name="Picture 14">
            <a:extLst>
              <a:ext uri="{FF2B5EF4-FFF2-40B4-BE49-F238E27FC236}">
                <a16:creationId xmlns:a16="http://schemas.microsoft.com/office/drawing/2014/main" id="{E84146D2-90A4-4B2C-809C-934AC9FA7EB2}"/>
              </a:ext>
            </a:extLst>
          </p:cNvPr>
          <p:cNvPicPr>
            <a:picLocks noChangeAspect="1"/>
          </p:cNvPicPr>
          <p:nvPr/>
        </p:nvPicPr>
        <p:blipFill rotWithShape="1">
          <a:blip r:embed="rId3"/>
          <a:srcRect l="35395" t="20500" r="35262" b="15833"/>
          <a:stretch/>
        </p:blipFill>
        <p:spPr>
          <a:xfrm>
            <a:off x="386080" y="1469848"/>
            <a:ext cx="3360420" cy="4366260"/>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77534621-8025-3C1E-7E4B-B8105C1265B7}"/>
              </a:ext>
            </a:extLst>
          </p:cNvPr>
          <p:cNvSpPr txBox="1">
            <a:spLocks/>
          </p:cNvSpPr>
          <p:nvPr/>
        </p:nvSpPr>
        <p:spPr>
          <a:xfrm>
            <a:off x="648335" y="930358"/>
            <a:ext cx="2835910" cy="315512"/>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i="0" kern="1200">
                <a:solidFill>
                  <a:schemeClr val="tx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2"/>
                </a:solidFill>
                <a:latin typeface="WORK SANS SEMIBOLD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0070C0"/>
                </a:solidFill>
                <a:latin typeface="Work Sans"/>
              </a:rPr>
              <a:t>Math Readiness Boot Camp</a:t>
            </a:r>
          </a:p>
          <a:p>
            <a:pPr marL="0" indent="0">
              <a:buFont typeface="Arial" panose="020B0604020202020204" pitchFamily="34" charset="0"/>
              <a:buNone/>
            </a:pPr>
            <a:endParaRPr lang="en-US" b="0" dirty="0"/>
          </a:p>
        </p:txBody>
      </p:sp>
      <p:pic>
        <p:nvPicPr>
          <p:cNvPr id="10" name="Picture 9">
            <a:extLst>
              <a:ext uri="{FF2B5EF4-FFF2-40B4-BE49-F238E27FC236}">
                <a16:creationId xmlns:a16="http://schemas.microsoft.com/office/drawing/2014/main" id="{59FBBA28-F501-E923-C7A8-1D1D9F98FF23}"/>
              </a:ext>
            </a:extLst>
          </p:cNvPr>
          <p:cNvPicPr>
            <a:picLocks noChangeAspect="1"/>
          </p:cNvPicPr>
          <p:nvPr/>
        </p:nvPicPr>
        <p:blipFill>
          <a:blip r:embed="rId4"/>
          <a:stretch>
            <a:fillRect/>
          </a:stretch>
        </p:blipFill>
        <p:spPr>
          <a:xfrm>
            <a:off x="6925322" y="1484153"/>
            <a:ext cx="2875384" cy="4351955"/>
          </a:xfrm>
          <a:prstGeom prst="rect">
            <a:avLst/>
          </a:prstGeom>
        </p:spPr>
      </p:pic>
    </p:spTree>
    <p:extLst>
      <p:ext uri="{BB962C8B-B14F-4D97-AF65-F5344CB8AC3E}">
        <p14:creationId xmlns:p14="http://schemas.microsoft.com/office/powerpoint/2010/main" val="71529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D20FBE-4076-4DA0-80EB-E33411FBBC95}"/>
              </a:ext>
            </a:extLst>
          </p:cNvPr>
          <p:cNvSpPr/>
          <p:nvPr/>
        </p:nvSpPr>
        <p:spPr>
          <a:xfrm>
            <a:off x="1424320" y="828069"/>
            <a:ext cx="3291840" cy="54013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Work Sans" pitchFamily="2" charset="77"/>
              </a:rPr>
              <a:t>College Success Resources</a:t>
            </a:r>
          </a:p>
        </p:txBody>
      </p:sp>
      <p:sp>
        <p:nvSpPr>
          <p:cNvPr id="16" name="Rectangle 15">
            <a:extLst>
              <a:ext uri="{FF2B5EF4-FFF2-40B4-BE49-F238E27FC236}">
                <a16:creationId xmlns:a16="http://schemas.microsoft.com/office/drawing/2014/main" id="{435068CD-F6DD-4AA7-A49C-57B2D5D9D595}"/>
              </a:ext>
            </a:extLst>
          </p:cNvPr>
          <p:cNvSpPr/>
          <p:nvPr/>
        </p:nvSpPr>
        <p:spPr>
          <a:xfrm>
            <a:off x="7251363" y="792156"/>
            <a:ext cx="3291840" cy="5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Work Sans" pitchFamily="2" charset="77"/>
              </a:rPr>
              <a:t>Career Success Resources</a:t>
            </a:r>
          </a:p>
        </p:txBody>
      </p:sp>
      <p:pic>
        <p:nvPicPr>
          <p:cNvPr id="12" name="Picture 11">
            <a:extLst>
              <a:ext uri="{FF2B5EF4-FFF2-40B4-BE49-F238E27FC236}">
                <a16:creationId xmlns:a16="http://schemas.microsoft.com/office/drawing/2014/main" id="{79FE508A-AF78-4D02-83E1-47AFEA0C9605}"/>
              </a:ext>
            </a:extLst>
          </p:cNvPr>
          <p:cNvPicPr>
            <a:picLocks noChangeAspect="1"/>
          </p:cNvPicPr>
          <p:nvPr/>
        </p:nvPicPr>
        <p:blipFill>
          <a:blip r:embed="rId3"/>
          <a:stretch>
            <a:fillRect/>
          </a:stretch>
        </p:blipFill>
        <p:spPr>
          <a:xfrm>
            <a:off x="386080" y="1546412"/>
            <a:ext cx="2527335" cy="465979"/>
          </a:xfrm>
          <a:prstGeom prst="rect">
            <a:avLst/>
          </a:prstGeom>
          <a:solidFill>
            <a:schemeClr val="accent3">
              <a:lumMod val="10000"/>
            </a:schemeClr>
          </a:solidFill>
        </p:spPr>
      </p:pic>
      <p:pic>
        <p:nvPicPr>
          <p:cNvPr id="14" name="Picture 13">
            <a:extLst>
              <a:ext uri="{FF2B5EF4-FFF2-40B4-BE49-F238E27FC236}">
                <a16:creationId xmlns:a16="http://schemas.microsoft.com/office/drawing/2014/main" id="{09BAE8AF-B75A-4739-9DE2-32BB003A42BA}"/>
              </a:ext>
            </a:extLst>
          </p:cNvPr>
          <p:cNvPicPr>
            <a:picLocks noChangeAspect="1"/>
          </p:cNvPicPr>
          <p:nvPr/>
        </p:nvPicPr>
        <p:blipFill>
          <a:blip r:embed="rId4"/>
          <a:stretch>
            <a:fillRect/>
          </a:stretch>
        </p:blipFill>
        <p:spPr>
          <a:xfrm>
            <a:off x="384500" y="2124291"/>
            <a:ext cx="2528915" cy="426754"/>
          </a:xfrm>
          <a:prstGeom prst="rect">
            <a:avLst/>
          </a:prstGeom>
        </p:spPr>
      </p:pic>
      <p:pic>
        <p:nvPicPr>
          <p:cNvPr id="19" name="Picture 18">
            <a:extLst>
              <a:ext uri="{FF2B5EF4-FFF2-40B4-BE49-F238E27FC236}">
                <a16:creationId xmlns:a16="http://schemas.microsoft.com/office/drawing/2014/main" id="{A5D2A231-C2C3-4D16-A00C-BB17EAC9BF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505" r="1296"/>
          <a:stretch/>
        </p:blipFill>
        <p:spPr>
          <a:xfrm>
            <a:off x="384500" y="2680390"/>
            <a:ext cx="2527342" cy="421246"/>
          </a:xfrm>
          <a:prstGeom prst="rect">
            <a:avLst/>
          </a:prstGeom>
        </p:spPr>
      </p:pic>
      <p:pic>
        <p:nvPicPr>
          <p:cNvPr id="21" name="Picture 20">
            <a:extLst>
              <a:ext uri="{FF2B5EF4-FFF2-40B4-BE49-F238E27FC236}">
                <a16:creationId xmlns:a16="http://schemas.microsoft.com/office/drawing/2014/main" id="{B8F9C891-F053-47ED-B9C9-4DBD528D0DB4}"/>
              </a:ext>
            </a:extLst>
          </p:cNvPr>
          <p:cNvPicPr>
            <a:picLocks noChangeAspect="1"/>
          </p:cNvPicPr>
          <p:nvPr/>
        </p:nvPicPr>
        <p:blipFill>
          <a:blip r:embed="rId6"/>
          <a:stretch>
            <a:fillRect/>
          </a:stretch>
        </p:blipFill>
        <p:spPr>
          <a:xfrm>
            <a:off x="3148869" y="1524233"/>
            <a:ext cx="2528915" cy="426754"/>
          </a:xfrm>
          <a:prstGeom prst="rect">
            <a:avLst/>
          </a:prstGeom>
        </p:spPr>
      </p:pic>
      <p:pic>
        <p:nvPicPr>
          <p:cNvPr id="22" name="Picture 21">
            <a:extLst>
              <a:ext uri="{FF2B5EF4-FFF2-40B4-BE49-F238E27FC236}">
                <a16:creationId xmlns:a16="http://schemas.microsoft.com/office/drawing/2014/main" id="{F22B37BD-4CBF-4861-B4FA-502D0CC288FB}"/>
              </a:ext>
            </a:extLst>
          </p:cNvPr>
          <p:cNvPicPr>
            <a:picLocks noChangeAspect="1"/>
          </p:cNvPicPr>
          <p:nvPr/>
        </p:nvPicPr>
        <p:blipFill>
          <a:blip r:embed="rId7"/>
          <a:stretch>
            <a:fillRect/>
          </a:stretch>
        </p:blipFill>
        <p:spPr>
          <a:xfrm>
            <a:off x="3148862" y="2159905"/>
            <a:ext cx="2528922" cy="418854"/>
          </a:xfrm>
          <a:prstGeom prst="rect">
            <a:avLst/>
          </a:prstGeom>
        </p:spPr>
      </p:pic>
      <p:pic>
        <p:nvPicPr>
          <p:cNvPr id="23" name="Picture 22">
            <a:extLst>
              <a:ext uri="{FF2B5EF4-FFF2-40B4-BE49-F238E27FC236}">
                <a16:creationId xmlns:a16="http://schemas.microsoft.com/office/drawing/2014/main" id="{B6803461-D532-4D02-9CFC-85EC419E0E79}"/>
              </a:ext>
            </a:extLst>
          </p:cNvPr>
          <p:cNvPicPr>
            <a:picLocks noChangeAspect="1"/>
          </p:cNvPicPr>
          <p:nvPr/>
        </p:nvPicPr>
        <p:blipFill>
          <a:blip r:embed="rId8"/>
          <a:stretch>
            <a:fillRect/>
          </a:stretch>
        </p:blipFill>
        <p:spPr>
          <a:xfrm>
            <a:off x="3118336" y="2660844"/>
            <a:ext cx="2528919" cy="442561"/>
          </a:xfrm>
          <a:prstGeom prst="rect">
            <a:avLst/>
          </a:prstGeom>
        </p:spPr>
      </p:pic>
      <p:pic>
        <p:nvPicPr>
          <p:cNvPr id="24" name="Picture 23">
            <a:extLst>
              <a:ext uri="{FF2B5EF4-FFF2-40B4-BE49-F238E27FC236}">
                <a16:creationId xmlns:a16="http://schemas.microsoft.com/office/drawing/2014/main" id="{3B179B5F-1A46-440D-8208-5BC210EE5F43}"/>
              </a:ext>
            </a:extLst>
          </p:cNvPr>
          <p:cNvPicPr>
            <a:picLocks noChangeAspect="1"/>
          </p:cNvPicPr>
          <p:nvPr/>
        </p:nvPicPr>
        <p:blipFill>
          <a:blip r:embed="rId9"/>
          <a:stretch>
            <a:fillRect/>
          </a:stretch>
        </p:blipFill>
        <p:spPr>
          <a:xfrm>
            <a:off x="382923" y="3216115"/>
            <a:ext cx="2528919" cy="442561"/>
          </a:xfrm>
          <a:prstGeom prst="rect">
            <a:avLst/>
          </a:prstGeom>
        </p:spPr>
      </p:pic>
      <p:pic>
        <p:nvPicPr>
          <p:cNvPr id="25" name="Picture 24">
            <a:extLst>
              <a:ext uri="{FF2B5EF4-FFF2-40B4-BE49-F238E27FC236}">
                <a16:creationId xmlns:a16="http://schemas.microsoft.com/office/drawing/2014/main" id="{23E2AF5F-BA6F-4579-8719-58C9FE56388D}"/>
              </a:ext>
            </a:extLst>
          </p:cNvPr>
          <p:cNvPicPr>
            <a:picLocks noChangeAspect="1"/>
          </p:cNvPicPr>
          <p:nvPr/>
        </p:nvPicPr>
        <p:blipFill>
          <a:blip r:embed="rId10"/>
          <a:stretch>
            <a:fillRect/>
          </a:stretch>
        </p:blipFill>
        <p:spPr>
          <a:xfrm>
            <a:off x="3118336" y="3198057"/>
            <a:ext cx="2560533" cy="442561"/>
          </a:xfrm>
          <a:prstGeom prst="rect">
            <a:avLst/>
          </a:prstGeom>
        </p:spPr>
      </p:pic>
      <p:pic>
        <p:nvPicPr>
          <p:cNvPr id="26" name="Picture 25">
            <a:extLst>
              <a:ext uri="{FF2B5EF4-FFF2-40B4-BE49-F238E27FC236}">
                <a16:creationId xmlns:a16="http://schemas.microsoft.com/office/drawing/2014/main" id="{9F92D514-5795-4D1B-B591-EB0CE4A7A50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5264" r="1235"/>
          <a:stretch/>
        </p:blipFill>
        <p:spPr>
          <a:xfrm>
            <a:off x="1853878" y="3813262"/>
            <a:ext cx="2528915" cy="426754"/>
          </a:xfrm>
          <a:prstGeom prst="rect">
            <a:avLst/>
          </a:prstGeom>
        </p:spPr>
      </p:pic>
      <p:pic>
        <p:nvPicPr>
          <p:cNvPr id="27" name="Picture 26">
            <a:extLst>
              <a:ext uri="{FF2B5EF4-FFF2-40B4-BE49-F238E27FC236}">
                <a16:creationId xmlns:a16="http://schemas.microsoft.com/office/drawing/2014/main" id="{07BCA08F-E7E0-41F9-AA17-5AA4F85D90E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r="14668"/>
          <a:stretch/>
        </p:blipFill>
        <p:spPr>
          <a:xfrm>
            <a:off x="6172547" y="1526561"/>
            <a:ext cx="2585655" cy="396140"/>
          </a:xfrm>
          <a:prstGeom prst="rect">
            <a:avLst/>
          </a:prstGeom>
        </p:spPr>
      </p:pic>
      <p:pic>
        <p:nvPicPr>
          <p:cNvPr id="28" name="Picture 27">
            <a:extLst>
              <a:ext uri="{FF2B5EF4-FFF2-40B4-BE49-F238E27FC236}">
                <a16:creationId xmlns:a16="http://schemas.microsoft.com/office/drawing/2014/main" id="{49E0425E-4C9C-4749-90C9-D7E48CEE158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t="-3704" r="14668"/>
          <a:stretch/>
        </p:blipFill>
        <p:spPr>
          <a:xfrm>
            <a:off x="6172547" y="2066965"/>
            <a:ext cx="2583204" cy="388821"/>
          </a:xfrm>
          <a:prstGeom prst="rect">
            <a:avLst/>
          </a:prstGeom>
        </p:spPr>
      </p:pic>
      <p:pic>
        <p:nvPicPr>
          <p:cNvPr id="29" name="Picture 28">
            <a:extLst>
              <a:ext uri="{FF2B5EF4-FFF2-40B4-BE49-F238E27FC236}">
                <a16:creationId xmlns:a16="http://schemas.microsoft.com/office/drawing/2014/main" id="{B03B315A-B10F-4D3F-8EDD-79BD95DAF07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t="1755" r="14668"/>
          <a:stretch/>
        </p:blipFill>
        <p:spPr>
          <a:xfrm>
            <a:off x="6175002" y="2656035"/>
            <a:ext cx="2583200" cy="388821"/>
          </a:xfrm>
          <a:prstGeom prst="rect">
            <a:avLst/>
          </a:prstGeom>
        </p:spPr>
      </p:pic>
      <p:pic>
        <p:nvPicPr>
          <p:cNvPr id="30" name="Picture 29">
            <a:extLst>
              <a:ext uri="{FF2B5EF4-FFF2-40B4-BE49-F238E27FC236}">
                <a16:creationId xmlns:a16="http://schemas.microsoft.com/office/drawing/2014/main" id="{9F07806A-0B88-4125-B222-7E74390B937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t="-1786" r="13415" b="-1"/>
          <a:stretch/>
        </p:blipFill>
        <p:spPr>
          <a:xfrm>
            <a:off x="9091189" y="1528929"/>
            <a:ext cx="2585655" cy="394022"/>
          </a:xfrm>
          <a:prstGeom prst="rect">
            <a:avLst/>
          </a:prstGeom>
        </p:spPr>
      </p:pic>
      <p:pic>
        <p:nvPicPr>
          <p:cNvPr id="31" name="Picture 30">
            <a:extLst>
              <a:ext uri="{FF2B5EF4-FFF2-40B4-BE49-F238E27FC236}">
                <a16:creationId xmlns:a16="http://schemas.microsoft.com/office/drawing/2014/main" id="{43EF8AE1-F627-468B-A54A-55CFC2AAFAE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t="-3704" r="18653"/>
          <a:stretch/>
        </p:blipFill>
        <p:spPr>
          <a:xfrm>
            <a:off x="9091189" y="2066965"/>
            <a:ext cx="2583204" cy="407864"/>
          </a:xfrm>
          <a:prstGeom prst="rect">
            <a:avLst/>
          </a:prstGeom>
        </p:spPr>
      </p:pic>
      <p:pic>
        <p:nvPicPr>
          <p:cNvPr id="32" name="Picture 31">
            <a:extLst>
              <a:ext uri="{FF2B5EF4-FFF2-40B4-BE49-F238E27FC236}">
                <a16:creationId xmlns:a16="http://schemas.microsoft.com/office/drawing/2014/main" id="{EDEE330F-2799-44BE-9C20-987418EFCA84}"/>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t="-3637" r="14989"/>
          <a:stretch/>
        </p:blipFill>
        <p:spPr>
          <a:xfrm>
            <a:off x="9091189" y="2624291"/>
            <a:ext cx="2585655" cy="394022"/>
          </a:xfrm>
          <a:prstGeom prst="rect">
            <a:avLst/>
          </a:prstGeom>
        </p:spPr>
      </p:pic>
      <p:pic>
        <p:nvPicPr>
          <p:cNvPr id="33" name="Picture 32">
            <a:extLst>
              <a:ext uri="{FF2B5EF4-FFF2-40B4-BE49-F238E27FC236}">
                <a16:creationId xmlns:a16="http://schemas.microsoft.com/office/drawing/2014/main" id="{BD1A8DEA-CBAE-48DD-9A01-60173DFA5A8A}"/>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t="3449" r="19391"/>
          <a:stretch/>
        </p:blipFill>
        <p:spPr>
          <a:xfrm>
            <a:off x="6172547" y="3234589"/>
            <a:ext cx="2585655" cy="408251"/>
          </a:xfrm>
          <a:prstGeom prst="rect">
            <a:avLst/>
          </a:prstGeom>
        </p:spPr>
      </p:pic>
      <p:pic>
        <p:nvPicPr>
          <p:cNvPr id="34" name="Picture 33">
            <a:extLst>
              <a:ext uri="{FF2B5EF4-FFF2-40B4-BE49-F238E27FC236}">
                <a16:creationId xmlns:a16="http://schemas.microsoft.com/office/drawing/2014/main" id="{0AC3418E-98AE-4E47-BE43-DAF30E1FA588}"/>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t="-20826" r="19391" b="-1"/>
          <a:stretch/>
        </p:blipFill>
        <p:spPr>
          <a:xfrm>
            <a:off x="9091189" y="3157126"/>
            <a:ext cx="2560532" cy="488482"/>
          </a:xfrm>
          <a:prstGeom prst="rect">
            <a:avLst/>
          </a:prstGeom>
        </p:spPr>
      </p:pic>
      <p:pic>
        <p:nvPicPr>
          <p:cNvPr id="35" name="Picture 34">
            <a:extLst>
              <a:ext uri="{FF2B5EF4-FFF2-40B4-BE49-F238E27FC236}">
                <a16:creationId xmlns:a16="http://schemas.microsoft.com/office/drawing/2014/main" id="{E7A2D8C4-790F-4FEA-B42E-5261C9A7BFD1}"/>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t="1756" r="15527"/>
          <a:stretch/>
        </p:blipFill>
        <p:spPr>
          <a:xfrm>
            <a:off x="7809209" y="3800702"/>
            <a:ext cx="2176148" cy="469324"/>
          </a:xfrm>
          <a:prstGeom prst="rect">
            <a:avLst/>
          </a:prstGeom>
        </p:spPr>
      </p:pic>
      <p:sp>
        <p:nvSpPr>
          <p:cNvPr id="36" name="Rectangle 35">
            <a:extLst>
              <a:ext uri="{FF2B5EF4-FFF2-40B4-BE49-F238E27FC236}">
                <a16:creationId xmlns:a16="http://schemas.microsoft.com/office/drawing/2014/main" id="{009B3A14-BA85-40AB-9CB0-3BA9B521D888}"/>
              </a:ext>
            </a:extLst>
          </p:cNvPr>
          <p:cNvSpPr/>
          <p:nvPr/>
        </p:nvSpPr>
        <p:spPr>
          <a:xfrm>
            <a:off x="3070240" y="4718532"/>
            <a:ext cx="5829920" cy="90644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Work Sans" pitchFamily="2" charset="77"/>
              </a:rPr>
              <a:t>Study Tools  for 40+ Foundational Courses </a:t>
            </a:r>
          </a:p>
          <a:p>
            <a:pPr algn="ctr"/>
            <a:r>
              <a:rPr lang="en-US" sz="1600" b="1">
                <a:latin typeface="Work Sans" pitchFamily="2" charset="77"/>
              </a:rPr>
              <a:t>(Test Prep, Videos, Quizzes, Flashcards, Study Guides)</a:t>
            </a:r>
          </a:p>
        </p:txBody>
      </p:sp>
      <p:sp>
        <p:nvSpPr>
          <p:cNvPr id="37" name="Title 1">
            <a:extLst>
              <a:ext uri="{FF2B5EF4-FFF2-40B4-BE49-F238E27FC236}">
                <a16:creationId xmlns:a16="http://schemas.microsoft.com/office/drawing/2014/main" id="{66DAF26E-3080-418E-91AC-CE33504DF5C6}"/>
              </a:ext>
            </a:extLst>
          </p:cNvPr>
          <p:cNvSpPr txBox="1">
            <a:spLocks/>
          </p:cNvSpPr>
          <p:nvPr/>
        </p:nvSpPr>
        <p:spPr>
          <a:xfrm>
            <a:off x="221721" y="244615"/>
            <a:ext cx="11430000" cy="9874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i="0" kern="120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algn="ctr"/>
            <a:r>
              <a:rPr lang="en-US" sz="3200">
                <a:solidFill>
                  <a:schemeClr val="accent1"/>
                </a:solidFill>
                <a:latin typeface="Work Sans" pitchFamily="2" charset="77"/>
              </a:rPr>
              <a:t>Value Beyond the Course</a:t>
            </a:r>
          </a:p>
        </p:txBody>
      </p:sp>
    </p:spTree>
    <p:extLst>
      <p:ext uri="{BB962C8B-B14F-4D97-AF65-F5344CB8AC3E}">
        <p14:creationId xmlns:p14="http://schemas.microsoft.com/office/powerpoint/2010/main" val="104794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CE15-E750-2744-BE9F-177373136877}"/>
              </a:ext>
            </a:extLst>
          </p:cNvPr>
          <p:cNvSpPr>
            <a:spLocks noGrp="1"/>
          </p:cNvSpPr>
          <p:nvPr>
            <p:ph type="title"/>
          </p:nvPr>
        </p:nvSpPr>
        <p:spPr>
          <a:xfrm>
            <a:off x="401092" y="130090"/>
            <a:ext cx="10515600" cy="1042101"/>
          </a:xfrm>
        </p:spPr>
        <p:txBody>
          <a:bodyPr>
            <a:normAutofit/>
          </a:bodyPr>
          <a:lstStyle/>
          <a:p>
            <a:r>
              <a:rPr lang="en-US" sz="4500" b="1" dirty="0">
                <a:latin typeface="CengageWorkSansLight"/>
              </a:rPr>
              <a:t>Elevate Engagement: Cengage Mobile App</a:t>
            </a:r>
          </a:p>
        </p:txBody>
      </p:sp>
      <p:sp>
        <p:nvSpPr>
          <p:cNvPr id="3" name="Content Placeholder 2">
            <a:extLst>
              <a:ext uri="{FF2B5EF4-FFF2-40B4-BE49-F238E27FC236}">
                <a16:creationId xmlns:a16="http://schemas.microsoft.com/office/drawing/2014/main" id="{364A646A-924C-4E4F-8B0F-DFAE7D7E659F}"/>
              </a:ext>
            </a:extLst>
          </p:cNvPr>
          <p:cNvSpPr>
            <a:spLocks noGrp="1"/>
          </p:cNvSpPr>
          <p:nvPr>
            <p:ph idx="1"/>
          </p:nvPr>
        </p:nvSpPr>
        <p:spPr>
          <a:xfrm>
            <a:off x="401092" y="1176977"/>
            <a:ext cx="7578371" cy="3830109"/>
          </a:xfrm>
        </p:spPr>
        <p:txBody>
          <a:bodyPr vert="horz" lIns="0" tIns="45720" rIns="0" bIns="45720" rtlCol="0" anchor="t">
            <a:noAutofit/>
          </a:bodyPr>
          <a:lstStyle/>
          <a:p>
            <a:r>
              <a:rPr lang="en-US" sz="2400" b="0" dirty="0">
                <a:latin typeface="Work Sans"/>
              </a:rPr>
              <a:t>Make Reading Convenient: Online or Off, Highlight, Take Notes &amp; Listen</a:t>
            </a:r>
          </a:p>
          <a:p>
            <a:pPr marL="0" indent="0">
              <a:buNone/>
            </a:pPr>
            <a:endParaRPr lang="en-US" sz="1000" b="0" dirty="0"/>
          </a:p>
          <a:p>
            <a:r>
              <a:rPr lang="en-US" sz="2400" b="0" dirty="0">
                <a:latin typeface="Work Sans"/>
              </a:rPr>
              <a:t>Polling &amp; Attendance to encourage participation</a:t>
            </a:r>
          </a:p>
          <a:p>
            <a:pPr marL="0" indent="0">
              <a:buNone/>
            </a:pPr>
            <a:endParaRPr lang="en-US" sz="1000" b="0" dirty="0">
              <a:latin typeface="Work Sans"/>
            </a:endParaRPr>
          </a:p>
          <a:p>
            <a:r>
              <a:rPr lang="en-US" sz="2400" b="0" dirty="0">
                <a:latin typeface="Work Sans"/>
              </a:rPr>
              <a:t>Study Tools: Flashcards and practice quizzes to cultivate confidence</a:t>
            </a:r>
          </a:p>
          <a:p>
            <a:pPr marL="0" indent="0">
              <a:buNone/>
            </a:pPr>
            <a:endParaRPr lang="en-US" sz="1000" b="0" dirty="0"/>
          </a:p>
          <a:p>
            <a:r>
              <a:rPr lang="en-US" sz="2400" b="0" dirty="0">
                <a:latin typeface="Work Sans"/>
              </a:rPr>
              <a:t>Review Grades, Activity Updates &amp; Due Date Reminders</a:t>
            </a:r>
          </a:p>
          <a:p>
            <a:pPr marL="0" indent="0">
              <a:buNone/>
            </a:pPr>
            <a:endParaRPr lang="en-US" sz="1000" b="0" dirty="0">
              <a:latin typeface="Work Sans"/>
            </a:endParaRPr>
          </a:p>
          <a:p>
            <a:r>
              <a:rPr lang="en-US" sz="2400" b="0" dirty="0">
                <a:latin typeface="Work Sans"/>
              </a:rPr>
              <a:t>Access College Success &amp; Career Center Activities</a:t>
            </a:r>
          </a:p>
        </p:txBody>
      </p:sp>
      <p:sp>
        <p:nvSpPr>
          <p:cNvPr id="6" name="TextBox 5">
            <a:extLst>
              <a:ext uri="{FF2B5EF4-FFF2-40B4-BE49-F238E27FC236}">
                <a16:creationId xmlns:a16="http://schemas.microsoft.com/office/drawing/2014/main" id="{4B8474F9-E7A8-4CAB-80E9-2A6A00D94E80}"/>
              </a:ext>
            </a:extLst>
          </p:cNvPr>
          <p:cNvSpPr txBox="1"/>
          <p:nvPr/>
        </p:nvSpPr>
        <p:spPr>
          <a:xfrm>
            <a:off x="6088912" y="6095006"/>
            <a:ext cx="6103088" cy="923330"/>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https://acrobat.adobe.com/link/review?uri=urn:aaid:scds:US:8ac15082-5abe-3cb7-8da5-cca5a31b8211</a:t>
            </a:r>
            <a:endParaRPr lang="en-US" dirty="0">
              <a:solidFill>
                <a:schemeClr val="bg1"/>
              </a:solidFill>
            </a:endParaRPr>
          </a:p>
          <a:p>
            <a:endParaRPr lang="en-US" dirty="0"/>
          </a:p>
        </p:txBody>
      </p:sp>
      <p:pic>
        <p:nvPicPr>
          <p:cNvPr id="8" name="Picture 7">
            <a:extLst>
              <a:ext uri="{FF2B5EF4-FFF2-40B4-BE49-F238E27FC236}">
                <a16:creationId xmlns:a16="http://schemas.microsoft.com/office/drawing/2014/main" id="{2B2140D2-A021-4AE8-84AE-FDD9256872E3}"/>
              </a:ext>
            </a:extLst>
          </p:cNvPr>
          <p:cNvPicPr>
            <a:picLocks noChangeAspect="1"/>
          </p:cNvPicPr>
          <p:nvPr/>
        </p:nvPicPr>
        <p:blipFill>
          <a:blip r:embed="rId4"/>
          <a:stretch>
            <a:fillRect/>
          </a:stretch>
        </p:blipFill>
        <p:spPr>
          <a:xfrm>
            <a:off x="8390411" y="992511"/>
            <a:ext cx="2937229" cy="4872978"/>
          </a:xfrm>
          <a:prstGeom prst="rect">
            <a:avLst/>
          </a:prstGeom>
        </p:spPr>
      </p:pic>
    </p:spTree>
    <p:extLst>
      <p:ext uri="{BB962C8B-B14F-4D97-AF65-F5344CB8AC3E}">
        <p14:creationId xmlns:p14="http://schemas.microsoft.com/office/powerpoint/2010/main" val="2365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1C1F3-F9DC-47E1-48E9-0A505A2A55DA}"/>
              </a:ext>
            </a:extLst>
          </p:cNvPr>
          <p:cNvSpPr>
            <a:spLocks noGrp="1"/>
          </p:cNvSpPr>
          <p:nvPr>
            <p:ph type="ctrTitle"/>
          </p:nvPr>
        </p:nvSpPr>
        <p:spPr>
          <a:xfrm>
            <a:off x="838199" y="1749212"/>
            <a:ext cx="6353433" cy="2387600"/>
          </a:xfrm>
        </p:spPr>
        <p:txBody>
          <a:bodyPr>
            <a:noAutofit/>
          </a:bodyPr>
          <a:lstStyle/>
          <a:p>
            <a:pPr algn="l"/>
            <a:r>
              <a:rPr lang="en-US" sz="2800" dirty="0"/>
              <a:t>”Cengage Unlimited </a:t>
            </a:r>
            <a:r>
              <a:rPr lang="en-US" sz="2800" b="1" dirty="0"/>
              <a:t>takes the stress away</a:t>
            </a:r>
            <a:r>
              <a:rPr lang="en-US" sz="2800" dirty="0"/>
              <a:t> from having to worry about finances during each semester so that all of my focus is on academic work. </a:t>
            </a:r>
            <a:r>
              <a:rPr lang="en-US" sz="2800" b="1" dirty="0"/>
              <a:t>You're literally getting hundreds of books for the price of one!”</a:t>
            </a:r>
            <a:endParaRPr lang="en-US" sz="1800" b="1" dirty="0"/>
          </a:p>
        </p:txBody>
      </p:sp>
      <p:sp>
        <p:nvSpPr>
          <p:cNvPr id="4" name="Subtitle 3">
            <a:extLst>
              <a:ext uri="{FF2B5EF4-FFF2-40B4-BE49-F238E27FC236}">
                <a16:creationId xmlns:a16="http://schemas.microsoft.com/office/drawing/2014/main" id="{18884ECA-CF5D-65CC-D735-DF7CFE3D2037}"/>
              </a:ext>
            </a:extLst>
          </p:cNvPr>
          <p:cNvSpPr>
            <a:spLocks noGrp="1"/>
          </p:cNvSpPr>
          <p:nvPr>
            <p:ph type="subTitle" idx="1"/>
          </p:nvPr>
        </p:nvSpPr>
        <p:spPr>
          <a:xfrm>
            <a:off x="838199" y="4248022"/>
            <a:ext cx="4228071" cy="1655762"/>
          </a:xfrm>
        </p:spPr>
        <p:txBody>
          <a:bodyPr/>
          <a:lstStyle/>
          <a:p>
            <a:pPr algn="l">
              <a:spcBef>
                <a:spcPts val="0"/>
              </a:spcBef>
            </a:pPr>
            <a:r>
              <a:rPr lang="en-US" i="1" dirty="0" err="1">
                <a:latin typeface="Work Sans SemiBold" pitchFamily="2" charset="77"/>
              </a:rPr>
              <a:t>Gleimy</a:t>
            </a:r>
            <a:r>
              <a:rPr lang="en-US" i="1" dirty="0">
                <a:latin typeface="Work Sans SemiBold" pitchFamily="2" charset="77"/>
              </a:rPr>
              <a:t> Rodriguez</a:t>
            </a:r>
          </a:p>
          <a:p>
            <a:pPr algn="l">
              <a:spcBef>
                <a:spcPts val="0"/>
              </a:spcBef>
            </a:pPr>
            <a:r>
              <a:rPr lang="en-US" i="1" dirty="0">
                <a:latin typeface="Work Sans SemiBold" pitchFamily="2" charset="77"/>
              </a:rPr>
              <a:t>Student</a:t>
            </a:r>
          </a:p>
          <a:p>
            <a:pPr algn="l">
              <a:spcBef>
                <a:spcPts val="0"/>
              </a:spcBef>
            </a:pPr>
            <a:r>
              <a:rPr lang="en-US" i="1" dirty="0">
                <a:latin typeface="Work Sans SemiBold" pitchFamily="2" charset="77"/>
              </a:rPr>
              <a:t>University of Connecticut</a:t>
            </a:r>
          </a:p>
        </p:txBody>
      </p:sp>
      <p:sp>
        <p:nvSpPr>
          <p:cNvPr id="2" name="Slide Number Placeholder 1">
            <a:extLst>
              <a:ext uri="{FF2B5EF4-FFF2-40B4-BE49-F238E27FC236}">
                <a16:creationId xmlns:a16="http://schemas.microsoft.com/office/drawing/2014/main" id="{9177CE58-576C-8697-89D9-C08AB90296B1}"/>
              </a:ext>
            </a:extLst>
          </p:cNvPr>
          <p:cNvSpPr>
            <a:spLocks noGrp="1"/>
          </p:cNvSpPr>
          <p:nvPr>
            <p:ph type="sldNum" sz="quarter" idx="12"/>
          </p:nvPr>
        </p:nvSpPr>
        <p:spPr/>
        <p:txBody>
          <a:bodyPr/>
          <a:lstStyle/>
          <a:p>
            <a:fld id="{B879B986-D9E4-6F4B-890D-E2B2D3A035C2}" type="slidenum">
              <a:rPr lang="en-US" smtClean="0"/>
              <a:pPr/>
              <a:t>17</a:t>
            </a:fld>
            <a:endParaRPr lang="en-US"/>
          </a:p>
        </p:txBody>
      </p:sp>
      <p:pic>
        <p:nvPicPr>
          <p:cNvPr id="11" name="Picture 10">
            <a:extLst>
              <a:ext uri="{FF2B5EF4-FFF2-40B4-BE49-F238E27FC236}">
                <a16:creationId xmlns:a16="http://schemas.microsoft.com/office/drawing/2014/main" id="{CF664567-3011-8C1D-D550-44058E8B821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47686" y="1625943"/>
            <a:ext cx="3606115" cy="3606114"/>
          </a:xfrm>
          <a:prstGeom prst="ellipse">
            <a:avLst/>
          </a:prstGeom>
          <a:ln w="57150">
            <a:solidFill>
              <a:schemeClr val="tx2"/>
            </a:solidFill>
          </a:ln>
        </p:spPr>
      </p:pic>
    </p:spTree>
    <p:extLst>
      <p:ext uri="{BB962C8B-B14F-4D97-AF65-F5344CB8AC3E}">
        <p14:creationId xmlns:p14="http://schemas.microsoft.com/office/powerpoint/2010/main" val="381089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blue lab coats&#10;&#10;Description automatically generated with medium confidence">
            <a:extLst>
              <a:ext uri="{FF2B5EF4-FFF2-40B4-BE49-F238E27FC236}">
                <a16:creationId xmlns:a16="http://schemas.microsoft.com/office/drawing/2014/main" id="{08787D69-664B-A143-84CC-86F71E55385F}"/>
              </a:ext>
            </a:extLst>
          </p:cNvPr>
          <p:cNvPicPr>
            <a:picLocks noChangeAspect="1"/>
          </p:cNvPicPr>
          <p:nvPr/>
        </p:nvPicPr>
        <p:blipFill>
          <a:blip r:embed="rId3"/>
          <a:stretch>
            <a:fillRect/>
          </a:stretch>
        </p:blipFill>
        <p:spPr>
          <a:xfrm>
            <a:off x="0" y="0"/>
            <a:ext cx="12192000" cy="8124825"/>
          </a:xfrm>
          <a:prstGeom prst="rect">
            <a:avLst/>
          </a:prstGeom>
        </p:spPr>
      </p:pic>
      <p:sp>
        <p:nvSpPr>
          <p:cNvPr id="13" name="Title 1">
            <a:extLst>
              <a:ext uri="{FF2B5EF4-FFF2-40B4-BE49-F238E27FC236}">
                <a16:creationId xmlns:a16="http://schemas.microsoft.com/office/drawing/2014/main" id="{9AC1B467-B6CC-9F48-BB51-B2385D7F49F0}"/>
              </a:ext>
            </a:extLst>
          </p:cNvPr>
          <p:cNvSpPr txBox="1">
            <a:spLocks/>
          </p:cNvSpPr>
          <p:nvPr/>
        </p:nvSpPr>
        <p:spPr>
          <a:xfrm>
            <a:off x="0" y="0"/>
            <a:ext cx="12192000" cy="1346662"/>
          </a:xfrm>
          <a:prstGeom prst="rect">
            <a:avLst/>
          </a:prstGeom>
          <a:solidFill>
            <a:schemeClr val="accent4">
              <a:alpha val="66000"/>
            </a:schemeClr>
          </a:solidFill>
        </p:spPr>
        <p:txBody>
          <a:bodyPr anchor="ctr">
            <a:normAutofit/>
          </a:bodyPr>
          <a:lstStyle>
            <a:lvl1pPr algn="l" defTabSz="914400" rtl="0" eaLnBrk="1" latinLnBrk="0" hangingPunct="1">
              <a:lnSpc>
                <a:spcPct val="90000"/>
              </a:lnSpc>
              <a:spcBef>
                <a:spcPct val="0"/>
              </a:spcBef>
              <a:buNone/>
              <a:defRPr sz="3200" b="1" kern="1200">
                <a:solidFill>
                  <a:schemeClr val="bg2">
                    <a:lumMod val="50000"/>
                  </a:schemeClr>
                </a:solidFill>
                <a:latin typeface="Open Sans Regular"/>
                <a:ea typeface="Open Sans" panose="020B0606030504020204" pitchFamily="34" charset="0"/>
                <a:cs typeface="Open Sans" panose="020B0606030504020204" pitchFamily="34" charset="0"/>
              </a:defRPr>
            </a:lvl1pPr>
          </a:lstStyle>
          <a:p>
            <a:pPr algn="ctr"/>
            <a:r>
              <a:rPr lang="en-US" sz="4000">
                <a:solidFill>
                  <a:schemeClr val="accent1"/>
                </a:solidFill>
                <a:latin typeface="Work Sans" pitchFamily="2" charset="77"/>
              </a:rPr>
              <a:t>Tools to Help Instructors Be Their Best</a:t>
            </a:r>
            <a:endParaRPr lang="en-US" sz="4000" i="1">
              <a:solidFill>
                <a:schemeClr val="accent1"/>
              </a:solidFill>
              <a:latin typeface="Work Sans" pitchFamily="2" charset="77"/>
            </a:endParaRPr>
          </a:p>
        </p:txBody>
      </p:sp>
    </p:spTree>
    <p:extLst>
      <p:ext uri="{BB962C8B-B14F-4D97-AF65-F5344CB8AC3E}">
        <p14:creationId xmlns:p14="http://schemas.microsoft.com/office/powerpoint/2010/main" val="395389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outdoor, person&#10;&#10;Description automatically generated">
            <a:extLst>
              <a:ext uri="{FF2B5EF4-FFF2-40B4-BE49-F238E27FC236}">
                <a16:creationId xmlns:a16="http://schemas.microsoft.com/office/drawing/2014/main" id="{2CCFDB41-FB88-0F42-954B-47F7DE94A6AA}"/>
              </a:ext>
            </a:extLst>
          </p:cNvPr>
          <p:cNvPicPr>
            <a:picLocks noChangeAspect="1"/>
          </p:cNvPicPr>
          <p:nvPr/>
        </p:nvPicPr>
        <p:blipFill rotWithShape="1">
          <a:blip r:embed="rId3"/>
          <a:srcRect t="10968" r="13009" b="15691"/>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BA2097E-C2BE-2E42-976B-841F0E42BD14}"/>
              </a:ext>
            </a:extLst>
          </p:cNvPr>
          <p:cNvSpPr/>
          <p:nvPr/>
        </p:nvSpPr>
        <p:spPr>
          <a:xfrm>
            <a:off x="0" y="0"/>
            <a:ext cx="5336771" cy="6858000"/>
          </a:xfrm>
          <a:prstGeom prst="rect">
            <a:avLst/>
          </a:prstGeom>
          <a:solidFill>
            <a:schemeClr val="accent4">
              <a:alpha val="640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A2440-16A5-2243-872A-9A89AAF0E42E}"/>
              </a:ext>
            </a:extLst>
          </p:cNvPr>
          <p:cNvSpPr>
            <a:spLocks noGrp="1"/>
          </p:cNvSpPr>
          <p:nvPr>
            <p:ph type="title"/>
          </p:nvPr>
        </p:nvSpPr>
        <p:spPr>
          <a:xfrm>
            <a:off x="386078" y="2355273"/>
            <a:ext cx="4584931" cy="2733472"/>
          </a:xfrm>
        </p:spPr>
        <p:txBody>
          <a:bodyPr>
            <a:normAutofit fontScale="90000"/>
          </a:bodyPr>
          <a:lstStyle/>
          <a:p>
            <a:r>
              <a:rPr lang="en-US" b="0" dirty="0">
                <a:solidFill>
                  <a:schemeClr val="accent1"/>
                </a:solidFill>
                <a:latin typeface="Work Sans" pitchFamily="2" charset="77"/>
                <a:ea typeface="Open Sans Light" panose="020B0306030504020204" pitchFamily="34" charset="0"/>
                <a:cs typeface="Open Sans Light" panose="020B0306030504020204" pitchFamily="34" charset="0"/>
              </a:rPr>
              <a:t>“Our goal is to deliver quality learning experiences to all learners. Inclusivity is one of our core learning design principles. </a:t>
            </a:r>
            <a:r>
              <a:rPr lang="en-US" b="1" i="1" dirty="0">
                <a:solidFill>
                  <a:schemeClr val="accent1"/>
                </a:solidFill>
                <a:latin typeface="Work Sans" pitchFamily="2" charset="77"/>
                <a:ea typeface="Open Sans Light" panose="020B0306030504020204" pitchFamily="34" charset="0"/>
                <a:cs typeface="Open Sans Light" panose="020B0306030504020204" pitchFamily="34" charset="0"/>
              </a:rPr>
              <a:t>If a learning experience can’t be accessed by all learners, it doesn’t live up to our standard of quality learning</a:t>
            </a:r>
            <a:r>
              <a:rPr lang="en-US" b="0" dirty="0">
                <a:solidFill>
                  <a:schemeClr val="accent1"/>
                </a:solidFill>
                <a:latin typeface="Work Sans" pitchFamily="2" charset="77"/>
                <a:ea typeface="Open Sans Light" panose="020B0306030504020204" pitchFamily="34" charset="0"/>
                <a:cs typeface="Open Sans Light" panose="020B0306030504020204" pitchFamily="34" charset="0"/>
              </a:rPr>
              <a:t>.”</a:t>
            </a:r>
          </a:p>
        </p:txBody>
      </p:sp>
      <p:sp>
        <p:nvSpPr>
          <p:cNvPr id="4" name="Text Placeholder 3">
            <a:extLst>
              <a:ext uri="{FF2B5EF4-FFF2-40B4-BE49-F238E27FC236}">
                <a16:creationId xmlns:a16="http://schemas.microsoft.com/office/drawing/2014/main" id="{6442CD7A-89A1-094A-98A0-BEB5ADBF8C16}"/>
              </a:ext>
            </a:extLst>
          </p:cNvPr>
          <p:cNvSpPr>
            <a:spLocks noGrp="1"/>
          </p:cNvSpPr>
          <p:nvPr>
            <p:ph type="body" sz="half" idx="2"/>
          </p:nvPr>
        </p:nvSpPr>
        <p:spPr>
          <a:xfrm>
            <a:off x="386079" y="5415182"/>
            <a:ext cx="4584931" cy="1264596"/>
          </a:xfrm>
        </p:spPr>
        <p:txBody>
          <a:bodyPr/>
          <a:lstStyle/>
          <a:p>
            <a:pPr>
              <a:spcBef>
                <a:spcPts val="0"/>
              </a:spcBef>
            </a:pPr>
            <a:r>
              <a:rPr lang="en-US" sz="2000" b="1" dirty="0">
                <a:solidFill>
                  <a:schemeClr val="accent1"/>
                </a:solidFill>
              </a:rPr>
              <a:t>Justin </a:t>
            </a:r>
            <a:r>
              <a:rPr lang="en-US" sz="2000" b="1" dirty="0" err="1">
                <a:solidFill>
                  <a:schemeClr val="accent1"/>
                </a:solidFill>
              </a:rPr>
              <a:t>Tumelaire</a:t>
            </a:r>
            <a:endParaRPr lang="en-US" sz="2000" b="1" dirty="0">
              <a:solidFill>
                <a:schemeClr val="accent1"/>
              </a:solidFill>
            </a:endParaRPr>
          </a:p>
          <a:p>
            <a:pPr>
              <a:spcBef>
                <a:spcPts val="0"/>
              </a:spcBef>
            </a:pPr>
            <a:r>
              <a:rPr lang="en-US" sz="2000" i="1" dirty="0">
                <a:solidFill>
                  <a:schemeClr val="accent1"/>
                </a:solidFill>
              </a:rPr>
              <a:t>Accessibility Manager </a:t>
            </a:r>
          </a:p>
          <a:p>
            <a:pPr>
              <a:spcBef>
                <a:spcPts val="0"/>
              </a:spcBef>
            </a:pPr>
            <a:r>
              <a:rPr lang="en-US" sz="2000" i="1" dirty="0">
                <a:solidFill>
                  <a:schemeClr val="accent1"/>
                </a:solidFill>
              </a:rPr>
              <a:t>Cengage</a:t>
            </a:r>
          </a:p>
        </p:txBody>
      </p:sp>
      <p:sp>
        <p:nvSpPr>
          <p:cNvPr id="5" name="Slide Number Placeholder 4">
            <a:extLst>
              <a:ext uri="{FF2B5EF4-FFF2-40B4-BE49-F238E27FC236}">
                <a16:creationId xmlns:a16="http://schemas.microsoft.com/office/drawing/2014/main" id="{58A02490-6E52-054F-AB4F-15CA32912D53}"/>
              </a:ext>
            </a:extLst>
          </p:cNvPr>
          <p:cNvSpPr>
            <a:spLocks noGrp="1"/>
          </p:cNvSpPr>
          <p:nvPr>
            <p:ph type="sldNum" sz="quarter" idx="12"/>
          </p:nvPr>
        </p:nvSpPr>
        <p:spPr/>
        <p:txBody>
          <a:bodyPr/>
          <a:lstStyle/>
          <a:p>
            <a:fld id="{B879B986-D9E4-6F4B-890D-E2B2D3A035C2}" type="slidenum">
              <a:rPr lang="en-US" smtClean="0"/>
              <a:t>19</a:t>
            </a:fld>
            <a:endParaRPr lang="en-US"/>
          </a:p>
        </p:txBody>
      </p:sp>
    </p:spTree>
    <p:extLst>
      <p:ext uri="{BB962C8B-B14F-4D97-AF65-F5344CB8AC3E}">
        <p14:creationId xmlns:p14="http://schemas.microsoft.com/office/powerpoint/2010/main" val="45844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120E-1604-4A4C-9383-A21387109AF3}"/>
              </a:ext>
            </a:extLst>
          </p:cNvPr>
          <p:cNvSpPr>
            <a:spLocks noGrp="1"/>
          </p:cNvSpPr>
          <p:nvPr>
            <p:ph type="ctrTitle"/>
          </p:nvPr>
        </p:nvSpPr>
        <p:spPr>
          <a:xfrm>
            <a:off x="306572" y="335074"/>
            <a:ext cx="6885432" cy="850900"/>
          </a:xfrm>
        </p:spPr>
        <p:txBody>
          <a:bodyPr>
            <a:normAutofit/>
          </a:bodyPr>
          <a:lstStyle/>
          <a:p>
            <a:r>
              <a:rPr lang="en-US" sz="4500" b="1"/>
              <a:t>Conversation on:</a:t>
            </a:r>
          </a:p>
        </p:txBody>
      </p:sp>
      <p:sp>
        <p:nvSpPr>
          <p:cNvPr id="3" name="Subtitle 2">
            <a:extLst>
              <a:ext uri="{FF2B5EF4-FFF2-40B4-BE49-F238E27FC236}">
                <a16:creationId xmlns:a16="http://schemas.microsoft.com/office/drawing/2014/main" id="{AE7588B4-4D0F-49BE-AF97-DD05AF018FF2}"/>
              </a:ext>
            </a:extLst>
          </p:cNvPr>
          <p:cNvSpPr>
            <a:spLocks noGrp="1"/>
          </p:cNvSpPr>
          <p:nvPr>
            <p:ph type="subTitle" idx="1"/>
          </p:nvPr>
        </p:nvSpPr>
        <p:spPr>
          <a:xfrm>
            <a:off x="853879" y="888241"/>
            <a:ext cx="7974159" cy="1655762"/>
          </a:xfrm>
        </p:spPr>
        <p:txBody>
          <a:bodyPr>
            <a:normAutofit fontScale="25000" lnSpcReduction="20000"/>
          </a:bodyPr>
          <a:lstStyle/>
          <a:p>
            <a:pPr algn="l">
              <a:lnSpc>
                <a:spcPct val="120000"/>
              </a:lnSpc>
              <a:spcBef>
                <a:spcPts val="600"/>
              </a:spcBef>
              <a:spcAft>
                <a:spcPts val="600"/>
              </a:spcAft>
              <a:buSzPct val="50000"/>
            </a:pPr>
            <a:r>
              <a:rPr lang="en-US" sz="12000" b="0" i="0" dirty="0">
                <a:solidFill>
                  <a:srgbClr val="000000"/>
                </a:solidFill>
                <a:effectLst/>
                <a:latin typeface="CengageWorkSansRegular"/>
              </a:rPr>
              <a:t> </a:t>
            </a:r>
          </a:p>
          <a:p>
            <a:pPr algn="l">
              <a:lnSpc>
                <a:spcPct val="120000"/>
              </a:lnSpc>
              <a:spcBef>
                <a:spcPts val="600"/>
              </a:spcBef>
              <a:spcAft>
                <a:spcPts val="600"/>
              </a:spcAft>
              <a:buSzPct val="50000"/>
            </a:pPr>
            <a:r>
              <a:rPr lang="en-US" sz="12000" b="0" i="0" dirty="0">
                <a:solidFill>
                  <a:srgbClr val="000000"/>
                </a:solidFill>
                <a:effectLst/>
                <a:latin typeface="CengageWorkSansRegular"/>
              </a:rPr>
              <a:t>- What is Cengage Unlimited for Institutions (CUI)</a:t>
            </a:r>
          </a:p>
          <a:p>
            <a:pPr algn="l">
              <a:lnSpc>
                <a:spcPct val="120000"/>
              </a:lnSpc>
              <a:spcBef>
                <a:spcPts val="600"/>
              </a:spcBef>
              <a:spcAft>
                <a:spcPts val="600"/>
              </a:spcAft>
              <a:buSzPct val="50000"/>
            </a:pPr>
            <a:r>
              <a:rPr lang="en-US" sz="12000" b="0" i="0" dirty="0">
                <a:solidFill>
                  <a:srgbClr val="000000"/>
                </a:solidFill>
                <a:effectLst/>
                <a:latin typeface="CengageWorkSansRegular"/>
              </a:rPr>
              <a:t>- What is “AER”</a:t>
            </a:r>
          </a:p>
          <a:p>
            <a:pPr algn="l">
              <a:lnSpc>
                <a:spcPct val="120000"/>
              </a:lnSpc>
              <a:spcBef>
                <a:spcPts val="600"/>
              </a:spcBef>
              <a:spcAft>
                <a:spcPts val="600"/>
              </a:spcAft>
              <a:buSzPct val="50000"/>
            </a:pPr>
            <a:r>
              <a:rPr lang="en-US" sz="12000" b="0" dirty="0">
                <a:solidFill>
                  <a:srgbClr val="000000"/>
                </a:solidFill>
                <a:latin typeface="CengageWorkSansRegular"/>
              </a:rPr>
              <a:t>- </a:t>
            </a:r>
            <a:r>
              <a:rPr lang="en-US" sz="12000" b="0" i="0" dirty="0">
                <a:solidFill>
                  <a:srgbClr val="000000"/>
                </a:solidFill>
                <a:effectLst/>
                <a:latin typeface="CengageWorkSansRegular"/>
              </a:rPr>
              <a:t>The importance of equitable access to materials</a:t>
            </a:r>
          </a:p>
        </p:txBody>
      </p:sp>
    </p:spTree>
    <p:extLst>
      <p:ext uri="{BB962C8B-B14F-4D97-AF65-F5344CB8AC3E}">
        <p14:creationId xmlns:p14="http://schemas.microsoft.com/office/powerpoint/2010/main" val="1644864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CE15-E750-2744-BE9F-177373136877}"/>
              </a:ext>
            </a:extLst>
          </p:cNvPr>
          <p:cNvSpPr>
            <a:spLocks noGrp="1"/>
          </p:cNvSpPr>
          <p:nvPr>
            <p:ph type="title"/>
          </p:nvPr>
        </p:nvSpPr>
        <p:spPr>
          <a:xfrm>
            <a:off x="401092" y="130090"/>
            <a:ext cx="10515600" cy="1042101"/>
          </a:xfrm>
        </p:spPr>
        <p:txBody>
          <a:bodyPr>
            <a:normAutofit/>
          </a:bodyPr>
          <a:lstStyle/>
          <a:p>
            <a:r>
              <a:rPr lang="en-US" sz="4500" b="1" dirty="0">
                <a:latin typeface="CengageWorkSansLight"/>
              </a:rPr>
              <a:t>Equity By Design</a:t>
            </a:r>
          </a:p>
        </p:txBody>
      </p:sp>
      <p:sp>
        <p:nvSpPr>
          <p:cNvPr id="9" name="Text Placeholder 3">
            <a:extLst>
              <a:ext uri="{FF2B5EF4-FFF2-40B4-BE49-F238E27FC236}">
                <a16:creationId xmlns:a16="http://schemas.microsoft.com/office/drawing/2014/main" id="{7625FC91-6BE4-45F9-AE02-919163447EB0}"/>
              </a:ext>
            </a:extLst>
          </p:cNvPr>
          <p:cNvSpPr txBox="1">
            <a:spLocks/>
          </p:cNvSpPr>
          <p:nvPr/>
        </p:nvSpPr>
        <p:spPr>
          <a:xfrm>
            <a:off x="399312" y="1117601"/>
            <a:ext cx="11411688" cy="2156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lumMod val="85000"/>
                    <a:lumOff val="15000"/>
                  </a:schemeClr>
                </a:solidFill>
                <a:latin typeface="Open Sans Regular"/>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Open Sans Regular"/>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Open Sans Regular"/>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tx1">
                    <a:lumMod val="85000"/>
                    <a:lumOff val="15000"/>
                  </a:schemeClr>
                </a:solidFill>
                <a:latin typeface="Open Sans Regular"/>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tx1">
                    <a:lumMod val="85000"/>
                    <a:lumOff val="15000"/>
                  </a:schemeClr>
                </a:solidFill>
                <a:latin typeface="Open Sans Regular"/>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sz="2200" b="1" dirty="0">
                <a:solidFill>
                  <a:schemeClr val="tx2"/>
                </a:solidFill>
                <a:latin typeface="Work Sans" pitchFamily="2" charset="0"/>
              </a:rPr>
              <a:t>Design standards and best practices:</a:t>
            </a:r>
          </a:p>
          <a:p>
            <a:pPr>
              <a:defRPr/>
            </a:pPr>
            <a:r>
              <a:rPr kumimoji="0" lang="en-US" sz="1900" b="0" i="0" u="none" strike="noStrike" kern="1200" cap="none" spc="0" normalizeH="0" baseline="0" noProof="0" dirty="0">
                <a:ln>
                  <a:noFill/>
                </a:ln>
                <a:solidFill>
                  <a:schemeClr val="tx2"/>
                </a:solidFill>
                <a:effectLst/>
                <a:uLnTx/>
                <a:uFillTx/>
                <a:latin typeface="Work Sans" pitchFamily="2" charset="0"/>
              </a:rPr>
              <a:t>Accessible for students with disabilities </a:t>
            </a:r>
            <a:r>
              <a:rPr kumimoji="0" lang="en-US" b="0" i="0" u="none" strike="noStrike" kern="1200" cap="none" spc="0" normalizeH="0" baseline="0" noProof="0" dirty="0">
                <a:ln>
                  <a:noFill/>
                </a:ln>
                <a:solidFill>
                  <a:schemeClr val="tx2"/>
                </a:solidFill>
                <a:effectLst/>
                <a:uLnTx/>
                <a:uFillTx/>
                <a:latin typeface="Work Sans" pitchFamily="2" charset="0"/>
              </a:rPr>
              <a:t>–</a:t>
            </a:r>
            <a:r>
              <a:rPr kumimoji="0" lang="en-US" sz="1600" b="0" i="0" u="none" strike="noStrike" kern="1200" cap="none" spc="0" normalizeH="0" baseline="0" noProof="0" dirty="0">
                <a:ln>
                  <a:noFill/>
                </a:ln>
                <a:solidFill>
                  <a:schemeClr val="tx2"/>
                </a:solidFill>
                <a:effectLst/>
                <a:uLnTx/>
                <a:uFillTx/>
                <a:latin typeface="Work Sans" pitchFamily="2" charset="0"/>
                <a:hlinkClick r:id="rId3">
                  <a:extLst>
                    <a:ext uri="{A12FA001-AC4F-418D-AE19-62706E023703}">
                      <ahyp:hlinkClr xmlns:ahyp="http://schemas.microsoft.com/office/drawing/2018/hyperlinkcolor" val="tx"/>
                    </a:ext>
                  </a:extLst>
                </a:hlinkClick>
              </a:rPr>
              <a:t>https://www.cengagegroup.com/accessibility/</a:t>
            </a:r>
            <a:r>
              <a:rPr kumimoji="0" lang="en-US" sz="1600" b="0" i="0" u="none" strike="noStrike" kern="1200" cap="none" spc="0" normalizeH="0" baseline="0" noProof="0" dirty="0">
                <a:ln>
                  <a:noFill/>
                </a:ln>
                <a:solidFill>
                  <a:schemeClr val="tx2"/>
                </a:solidFill>
                <a:effectLst/>
                <a:uLnTx/>
                <a:uFillTx/>
                <a:latin typeface="Work Sans" pitchFamily="2" charset="0"/>
              </a:rPr>
              <a:t> </a:t>
            </a:r>
          </a:p>
          <a:p>
            <a:pPr>
              <a:defRPr/>
            </a:pPr>
            <a:r>
              <a:rPr lang="en-US" sz="1900" dirty="0">
                <a:solidFill>
                  <a:schemeClr val="tx2"/>
                </a:solidFill>
                <a:latin typeface="Work Sans" pitchFamily="2" charset="0"/>
              </a:rPr>
              <a:t>Agile development to remain current and relevant</a:t>
            </a:r>
          </a:p>
          <a:p>
            <a:pPr>
              <a:defRPr/>
            </a:pPr>
            <a:r>
              <a:rPr lang="en-US" sz="1900" dirty="0">
                <a:solidFill>
                  <a:schemeClr val="tx2"/>
                </a:solidFill>
                <a:latin typeface="Work Sans" pitchFamily="2" charset="0"/>
              </a:rPr>
              <a:t>Third-party links continuously validated and updated</a:t>
            </a:r>
          </a:p>
          <a:p>
            <a:pPr marL="0" indent="0">
              <a:buNone/>
              <a:defRPr/>
            </a:pPr>
            <a:r>
              <a:rPr kumimoji="0" lang="en-US" sz="2200" b="1" i="0" u="none" strike="noStrike" kern="1200" cap="none" spc="0" normalizeH="0" baseline="0" noProof="0" dirty="0">
                <a:ln>
                  <a:noFill/>
                </a:ln>
                <a:solidFill>
                  <a:schemeClr val="tx2"/>
                </a:solidFill>
                <a:effectLst/>
                <a:uLnTx/>
                <a:uFillTx/>
                <a:latin typeface="Work Sans" pitchFamily="2" charset="0"/>
              </a:rPr>
              <a:t>Student Experience:</a:t>
            </a:r>
          </a:p>
          <a:p>
            <a:pPr>
              <a:defRPr/>
            </a:pPr>
            <a:r>
              <a:rPr lang="en-US" sz="1900" dirty="0">
                <a:solidFill>
                  <a:schemeClr val="tx2"/>
                </a:solidFill>
                <a:latin typeface="Work Sans" pitchFamily="2" charset="0"/>
              </a:rPr>
              <a:t>Interactive, visual, and engaging (simulations, animations, videos)</a:t>
            </a:r>
          </a:p>
          <a:p>
            <a:pPr>
              <a:defRPr/>
            </a:pPr>
            <a:r>
              <a:rPr lang="en-US" sz="1900" dirty="0">
                <a:solidFill>
                  <a:schemeClr val="tx2"/>
                </a:solidFill>
                <a:latin typeface="Work Sans" pitchFamily="2" charset="0"/>
              </a:rPr>
              <a:t>Integrated assessments and grading </a:t>
            </a:r>
          </a:p>
          <a:p>
            <a:pPr>
              <a:defRPr/>
            </a:pPr>
            <a:r>
              <a:rPr lang="en-US" sz="1900" dirty="0">
                <a:solidFill>
                  <a:schemeClr val="tx2"/>
                </a:solidFill>
                <a:latin typeface="Work Sans" pitchFamily="2" charset="0"/>
              </a:rPr>
              <a:t>Personalized learning, including tutoring</a:t>
            </a:r>
            <a:endParaRPr kumimoji="0" lang="en-US" sz="1900" b="0" i="0" u="none" strike="noStrike" kern="1200" cap="none" spc="0" normalizeH="0" baseline="0" noProof="0" dirty="0">
              <a:ln>
                <a:noFill/>
              </a:ln>
              <a:solidFill>
                <a:schemeClr val="tx2"/>
              </a:solidFill>
              <a:effectLst/>
              <a:uLnTx/>
              <a:uFillTx/>
              <a:latin typeface="Work Sans" pitchFamily="2" charset="0"/>
            </a:endParaRPr>
          </a:p>
          <a:p>
            <a:pPr marL="0" indent="0">
              <a:buNone/>
              <a:defRPr/>
            </a:pPr>
            <a:r>
              <a:rPr kumimoji="0" lang="en-US" sz="2200" b="1" i="0" u="none" strike="noStrike" kern="1200" cap="none" spc="0" normalizeH="0" baseline="0" noProof="0" dirty="0">
                <a:ln>
                  <a:noFill/>
                </a:ln>
                <a:solidFill>
                  <a:schemeClr val="tx2"/>
                </a:solidFill>
                <a:effectLst/>
                <a:uLnTx/>
                <a:uFillTx/>
                <a:latin typeface="Work Sans" pitchFamily="2" charset="0"/>
              </a:rPr>
              <a:t>Student and Faculty Support:</a:t>
            </a:r>
          </a:p>
          <a:p>
            <a:pPr>
              <a:defRPr/>
            </a:pPr>
            <a:r>
              <a:rPr lang="en-US" sz="1900" dirty="0">
                <a:solidFill>
                  <a:schemeClr val="tx2"/>
                </a:solidFill>
                <a:latin typeface="Work Sans" pitchFamily="2" charset="0"/>
              </a:rPr>
              <a:t>S</a:t>
            </a:r>
            <a:r>
              <a:rPr kumimoji="0" lang="en-US" sz="1900" b="0" i="0" u="none" strike="noStrike" kern="1200" cap="none" spc="0" normalizeH="0" baseline="0" noProof="0" dirty="0" err="1">
                <a:ln>
                  <a:noFill/>
                </a:ln>
                <a:solidFill>
                  <a:schemeClr val="tx2"/>
                </a:solidFill>
                <a:effectLst/>
                <a:uLnTx/>
                <a:uFillTx/>
                <a:latin typeface="Work Sans" pitchFamily="2" charset="0"/>
              </a:rPr>
              <a:t>tudent</a:t>
            </a:r>
            <a:r>
              <a:rPr lang="en-US" sz="1900" dirty="0">
                <a:solidFill>
                  <a:schemeClr val="tx2"/>
                </a:solidFill>
                <a:latin typeface="Work Sans" pitchFamily="2" charset="0"/>
              </a:rPr>
              <a:t> </a:t>
            </a:r>
            <a:r>
              <a:rPr kumimoji="0" lang="en-US" sz="1900" b="0" i="0" u="none" strike="noStrike" kern="1200" cap="none" spc="0" normalizeH="0" baseline="0" noProof="0" dirty="0">
                <a:ln>
                  <a:noFill/>
                </a:ln>
                <a:solidFill>
                  <a:schemeClr val="tx2"/>
                </a:solidFill>
                <a:effectLst/>
                <a:uLnTx/>
                <a:uFillTx/>
                <a:latin typeface="Work Sans" pitchFamily="2" charset="0"/>
              </a:rPr>
              <a:t>and faculty training with 24/7/365 tech support</a:t>
            </a:r>
          </a:p>
          <a:p>
            <a:pPr>
              <a:defRPr/>
            </a:pPr>
            <a:r>
              <a:rPr kumimoji="0" lang="en-US" sz="1900" b="0" i="0" u="none" strike="noStrike" kern="1200" cap="none" spc="0" normalizeH="0" baseline="0" noProof="0" dirty="0">
                <a:ln>
                  <a:noFill/>
                </a:ln>
                <a:solidFill>
                  <a:schemeClr val="tx2"/>
                </a:solidFill>
                <a:effectLst/>
                <a:uLnTx/>
                <a:uFillTx/>
                <a:latin typeface="Work Sans" pitchFamily="2" charset="0"/>
              </a:rPr>
              <a:t>Faculty have unlimited access to materials for course development</a:t>
            </a:r>
            <a:endParaRPr lang="en-US" sz="1900" dirty="0">
              <a:solidFill>
                <a:schemeClr val="tx2"/>
              </a:solidFill>
              <a:latin typeface="Work Sans" pitchFamily="2" charset="0"/>
            </a:endParaRPr>
          </a:p>
        </p:txBody>
      </p:sp>
    </p:spTree>
    <p:extLst>
      <p:ext uri="{BB962C8B-B14F-4D97-AF65-F5344CB8AC3E}">
        <p14:creationId xmlns:p14="http://schemas.microsoft.com/office/powerpoint/2010/main" val="341444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D91B1B-65DB-4F4A-B3C9-E7515DCFCC8F}"/>
              </a:ext>
            </a:extLst>
          </p:cNvPr>
          <p:cNvSpPr txBox="1">
            <a:spLocks/>
          </p:cNvSpPr>
          <p:nvPr/>
        </p:nvSpPr>
        <p:spPr>
          <a:xfrm>
            <a:off x="391633" y="316866"/>
            <a:ext cx="10177130" cy="850900"/>
          </a:xfrm>
          <a:prstGeom prst="rect">
            <a:avLst/>
          </a:prstGeom>
        </p:spPr>
        <p:txBody>
          <a:bodyPr>
            <a:normAutofit fontScale="97500"/>
          </a:bodyPr>
          <a:lstStyle>
            <a:lvl1pPr algn="l" defTabSz="914400" rtl="0" eaLnBrk="1" latinLnBrk="0" hangingPunct="1">
              <a:lnSpc>
                <a:spcPct val="90000"/>
              </a:lnSpc>
              <a:spcBef>
                <a:spcPct val="0"/>
              </a:spcBef>
              <a:buNone/>
              <a:defRPr sz="4000" b="0" i="0" kern="1200">
                <a:solidFill>
                  <a:schemeClr val="tx1"/>
                </a:solidFill>
                <a:latin typeface="Work Sans Light Roman" pitchFamily="2" charset="77"/>
                <a:ea typeface="+mj-ea"/>
                <a:cs typeface="+mj-cs"/>
              </a:defRPr>
            </a:lvl1pPr>
          </a:lstStyle>
          <a:p>
            <a:endParaRPr lang="en-US" b="1">
              <a:latin typeface="CengageWorkSansLight"/>
            </a:endParaRPr>
          </a:p>
        </p:txBody>
      </p:sp>
      <p:sp>
        <p:nvSpPr>
          <p:cNvPr id="7" name="Title 1">
            <a:extLst>
              <a:ext uri="{FF2B5EF4-FFF2-40B4-BE49-F238E27FC236}">
                <a16:creationId xmlns:a16="http://schemas.microsoft.com/office/drawing/2014/main" id="{988EBCF3-D327-4435-9B55-9DB628534F0A}"/>
              </a:ext>
            </a:extLst>
          </p:cNvPr>
          <p:cNvSpPr txBox="1">
            <a:spLocks/>
          </p:cNvSpPr>
          <p:nvPr/>
        </p:nvSpPr>
        <p:spPr>
          <a:xfrm>
            <a:off x="303971" y="456930"/>
            <a:ext cx="11279258" cy="951660"/>
          </a:xfrm>
          <a:prstGeom prst="rect">
            <a:avLst/>
          </a:prstGeom>
        </p:spPr>
        <p:txBody>
          <a:bodyPr>
            <a:normAutofit fontScale="97500"/>
          </a:bodyPr>
          <a:lstStyle>
            <a:lvl1pPr algn="l" defTabSz="914400" rtl="0" eaLnBrk="1" latinLnBrk="0" hangingPunct="1">
              <a:lnSpc>
                <a:spcPct val="90000"/>
              </a:lnSpc>
              <a:spcBef>
                <a:spcPct val="0"/>
              </a:spcBef>
              <a:buNone/>
              <a:defRPr sz="4000" b="0" i="0" kern="1200">
                <a:solidFill>
                  <a:schemeClr val="tx1"/>
                </a:solidFill>
                <a:latin typeface="Work Sans Light Roman" pitchFamily="2" charset="77"/>
                <a:ea typeface="+mj-ea"/>
                <a:cs typeface="+mj-cs"/>
              </a:defRPr>
            </a:lvl1pPr>
          </a:lstStyle>
          <a:p>
            <a:r>
              <a:rPr lang="en-US" b="1" dirty="0"/>
              <a:t>Course Path Example: Pathway to Policing</a:t>
            </a:r>
          </a:p>
        </p:txBody>
      </p:sp>
      <p:pic>
        <p:nvPicPr>
          <p:cNvPr id="9" name="Picture 8">
            <a:extLst>
              <a:ext uri="{FF2B5EF4-FFF2-40B4-BE49-F238E27FC236}">
                <a16:creationId xmlns:a16="http://schemas.microsoft.com/office/drawing/2014/main" id="{B415A111-D873-5928-389D-3D341CD3AC9A}"/>
              </a:ext>
            </a:extLst>
          </p:cNvPr>
          <p:cNvPicPr>
            <a:picLocks noChangeAspect="1"/>
          </p:cNvPicPr>
          <p:nvPr/>
        </p:nvPicPr>
        <p:blipFill>
          <a:blip r:embed="rId3"/>
          <a:stretch>
            <a:fillRect/>
          </a:stretch>
        </p:blipFill>
        <p:spPr>
          <a:xfrm>
            <a:off x="391633" y="1408590"/>
            <a:ext cx="9872507" cy="3841348"/>
          </a:xfrm>
          <a:prstGeom prst="rect">
            <a:avLst/>
          </a:prstGeom>
        </p:spPr>
      </p:pic>
    </p:spTree>
    <p:extLst>
      <p:ext uri="{BB962C8B-B14F-4D97-AF65-F5344CB8AC3E}">
        <p14:creationId xmlns:p14="http://schemas.microsoft.com/office/powerpoint/2010/main" val="155281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5D583D-8E01-1846-84AD-FE36D4018164}"/>
              </a:ext>
            </a:extLst>
          </p:cNvPr>
          <p:cNvSpPr>
            <a:spLocks noGrp="1"/>
          </p:cNvSpPr>
          <p:nvPr>
            <p:ph type="ctrTitle"/>
          </p:nvPr>
        </p:nvSpPr>
        <p:spPr>
          <a:xfrm>
            <a:off x="386080" y="1908252"/>
            <a:ext cx="5515956" cy="2887663"/>
          </a:xfrm>
        </p:spPr>
        <p:txBody>
          <a:bodyPr>
            <a:noAutofit/>
          </a:bodyPr>
          <a:lstStyle/>
          <a:p>
            <a:r>
              <a:rPr lang="en-US" sz="2800" b="0" dirty="0">
                <a:latin typeface="Work Sans" pitchFamily="2" charset="77"/>
                <a:ea typeface="Open Sans Light" panose="020B0306030504020204" pitchFamily="34" charset="0"/>
                <a:cs typeface="Open Sans Light" panose="020B0306030504020204" pitchFamily="34" charset="0"/>
              </a:rPr>
              <a:t>“The pandemic has shone a light, and in many cases, exacerbated, the inequities that exist in education. But it also presents an opportunity for us all to be bold, and </a:t>
            </a:r>
            <a:r>
              <a:rPr lang="en-US" sz="2800" b="1" i="1" dirty="0">
                <a:latin typeface="Work Sans" pitchFamily="2" charset="77"/>
                <a:ea typeface="Open Sans Light" panose="020B0306030504020204" pitchFamily="34" charset="0"/>
                <a:cs typeface="Open Sans Light" panose="020B0306030504020204" pitchFamily="34" charset="0"/>
              </a:rPr>
              <a:t>create a system that is more accessible, affordable, relevant and just for all students</a:t>
            </a:r>
            <a:r>
              <a:rPr lang="en-US" sz="2800" b="0" dirty="0">
                <a:latin typeface="Work Sans" pitchFamily="2" charset="77"/>
                <a:ea typeface="Open Sans Light" panose="020B0306030504020204" pitchFamily="34" charset="0"/>
                <a:cs typeface="Open Sans Light" panose="020B0306030504020204" pitchFamily="34" charset="0"/>
              </a:rPr>
              <a:t>, allowing them to succeed and thrive.”</a:t>
            </a:r>
          </a:p>
        </p:txBody>
      </p:sp>
      <p:sp>
        <p:nvSpPr>
          <p:cNvPr id="7" name="Text Placeholder 6">
            <a:extLst>
              <a:ext uri="{FF2B5EF4-FFF2-40B4-BE49-F238E27FC236}">
                <a16:creationId xmlns:a16="http://schemas.microsoft.com/office/drawing/2014/main" id="{10E10828-8DBA-1844-B1EA-0C6154AD5B10}"/>
              </a:ext>
            </a:extLst>
          </p:cNvPr>
          <p:cNvSpPr>
            <a:spLocks noGrp="1"/>
          </p:cNvSpPr>
          <p:nvPr>
            <p:ph type="subTitle" idx="1"/>
          </p:nvPr>
        </p:nvSpPr>
        <p:spPr>
          <a:xfrm>
            <a:off x="386080" y="4949748"/>
            <a:ext cx="6883400" cy="1655762"/>
          </a:xfrm>
        </p:spPr>
        <p:txBody>
          <a:bodyPr>
            <a:normAutofit/>
          </a:bodyPr>
          <a:lstStyle/>
          <a:p>
            <a:pPr>
              <a:spcBef>
                <a:spcPts val="0"/>
              </a:spcBef>
            </a:pPr>
            <a:r>
              <a:rPr lang="en-US" sz="2000" b="1">
                <a:solidFill>
                  <a:schemeClr val="accent1"/>
                </a:solidFill>
                <a:latin typeface="Work Sans" pitchFamily="2" charset="77"/>
              </a:rPr>
              <a:t>Alexandra Bernadotte</a:t>
            </a:r>
          </a:p>
          <a:p>
            <a:pPr>
              <a:spcBef>
                <a:spcPts val="0"/>
              </a:spcBef>
            </a:pPr>
            <a:r>
              <a:rPr lang="en-US" sz="2000" i="1">
                <a:solidFill>
                  <a:schemeClr val="accent1"/>
                </a:solidFill>
                <a:latin typeface="Work Sans" pitchFamily="2" charset="77"/>
              </a:rPr>
              <a:t>Founder and CEO of Beyond 12</a:t>
            </a:r>
          </a:p>
          <a:p>
            <a:pPr>
              <a:spcBef>
                <a:spcPts val="0"/>
              </a:spcBef>
            </a:pPr>
            <a:r>
              <a:rPr lang="en-US" sz="2000" i="1">
                <a:solidFill>
                  <a:schemeClr val="accent1"/>
                </a:solidFill>
                <a:latin typeface="Work Sans" pitchFamily="2" charset="77"/>
              </a:rPr>
              <a:t>Cengage Board of Directors</a:t>
            </a:r>
          </a:p>
        </p:txBody>
      </p:sp>
      <p:sp>
        <p:nvSpPr>
          <p:cNvPr id="4" name="Slide Number Placeholder 3">
            <a:extLst>
              <a:ext uri="{FF2B5EF4-FFF2-40B4-BE49-F238E27FC236}">
                <a16:creationId xmlns:a16="http://schemas.microsoft.com/office/drawing/2014/main" id="{8A48013B-7D33-9F4D-8A60-890EC0D3F5DC}"/>
              </a:ext>
            </a:extLst>
          </p:cNvPr>
          <p:cNvSpPr>
            <a:spLocks noGrp="1"/>
          </p:cNvSpPr>
          <p:nvPr>
            <p:ph type="sldNum" sz="quarter" idx="12"/>
          </p:nvPr>
        </p:nvSpPr>
        <p:spPr/>
        <p:txBody>
          <a:bodyPr/>
          <a:lstStyle/>
          <a:p>
            <a:fld id="{B879B986-D9E4-6F4B-890D-E2B2D3A035C2}" type="slidenum">
              <a:rPr lang="en-US" smtClean="0"/>
              <a:pPr/>
              <a:t>22</a:t>
            </a:fld>
            <a:endParaRPr lang="en-US"/>
          </a:p>
        </p:txBody>
      </p:sp>
      <p:pic>
        <p:nvPicPr>
          <p:cNvPr id="9" name="Picture Placeholder 8" descr="A person smiling for the camera&#10;&#10;Description automatically generated with low confidence">
            <a:extLst>
              <a:ext uri="{FF2B5EF4-FFF2-40B4-BE49-F238E27FC236}">
                <a16:creationId xmlns:a16="http://schemas.microsoft.com/office/drawing/2014/main" id="{B3AD92CA-2F25-6F43-94A1-F963A8A78E31}"/>
              </a:ext>
            </a:extLst>
          </p:cNvPr>
          <p:cNvPicPr>
            <a:picLocks noGrp="1" noChangeAspect="1"/>
          </p:cNvPicPr>
          <p:nvPr>
            <p:ph type="pic" idx="4294967295"/>
          </p:nvPr>
        </p:nvPicPr>
        <p:blipFill rotWithShape="1">
          <a:blip r:embed="rId2"/>
          <a:srcRect l="5162" r="5162"/>
          <a:stretch/>
        </p:blipFill>
        <p:spPr>
          <a:xfrm>
            <a:off x="6042025" y="0"/>
            <a:ext cx="6149975" cy="6858000"/>
          </a:xfrm>
        </p:spPr>
      </p:pic>
    </p:spTree>
    <p:extLst>
      <p:ext uri="{BB962C8B-B14F-4D97-AF65-F5344CB8AC3E}">
        <p14:creationId xmlns:p14="http://schemas.microsoft.com/office/powerpoint/2010/main" val="354732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ky, sign, green&#10;&#10;Description automatically generated">
            <a:extLst>
              <a:ext uri="{FF2B5EF4-FFF2-40B4-BE49-F238E27FC236}">
                <a16:creationId xmlns:a16="http://schemas.microsoft.com/office/drawing/2014/main" id="{45CC7024-592D-5D20-FE6C-8CDB7389F750}"/>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4" name="Slide Number Placeholder 3" hidden="1">
            <a:extLst>
              <a:ext uri="{FF2B5EF4-FFF2-40B4-BE49-F238E27FC236}">
                <a16:creationId xmlns:a16="http://schemas.microsoft.com/office/drawing/2014/main" id="{5E8D8BC9-14AA-884F-17EF-84AADDD72DD7}"/>
              </a:ext>
            </a:extLst>
          </p:cNvPr>
          <p:cNvSpPr>
            <a:spLocks noGrp="1"/>
          </p:cNvSpPr>
          <p:nvPr>
            <p:ph type="sldNum" sz="quarter" idx="12"/>
          </p:nvPr>
        </p:nvSpPr>
        <p:spPr/>
        <p:txBody>
          <a:bodyPr/>
          <a:lstStyle/>
          <a:p>
            <a:pPr>
              <a:spcAft>
                <a:spcPts val="600"/>
              </a:spcAft>
            </a:pPr>
            <a:fld id="{B879B986-D9E4-6F4B-890D-E2B2D3A035C2}" type="slidenum">
              <a:rPr lang="en-US" smtClean="0"/>
              <a:pPr>
                <a:spcAft>
                  <a:spcPts val="600"/>
                </a:spcAft>
              </a:pPr>
              <a:t>3</a:t>
            </a:fld>
            <a:endParaRPr lang="en-US"/>
          </a:p>
        </p:txBody>
      </p:sp>
    </p:spTree>
    <p:extLst>
      <p:ext uri="{BB962C8B-B14F-4D97-AF65-F5344CB8AC3E}">
        <p14:creationId xmlns:p14="http://schemas.microsoft.com/office/powerpoint/2010/main" val="113505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594898-CE78-FCE7-9875-07D974E8DB87}"/>
              </a:ext>
            </a:extLst>
          </p:cNvPr>
          <p:cNvSpPr>
            <a:spLocks noGrp="1"/>
          </p:cNvSpPr>
          <p:nvPr>
            <p:ph type="ctrTitle"/>
          </p:nvPr>
        </p:nvSpPr>
        <p:spPr>
          <a:xfrm>
            <a:off x="767482" y="2017713"/>
            <a:ext cx="6885432" cy="2387600"/>
          </a:xfrm>
        </p:spPr>
        <p:txBody>
          <a:bodyPr>
            <a:noAutofit/>
          </a:bodyPr>
          <a:lstStyle/>
          <a:p>
            <a:pPr algn="l"/>
            <a:r>
              <a:rPr lang="en-US" sz="3200" dirty="0"/>
              <a:t>“Cengage Unlimited is really </a:t>
            </a:r>
            <a:r>
              <a:rPr lang="en-US" sz="3200" b="1" dirty="0"/>
              <a:t>a well-rounded suite of content </a:t>
            </a:r>
            <a:r>
              <a:rPr lang="en-US" sz="3200" dirty="0"/>
              <a:t>that can help students succeed in multiple ways. From individual coursework to career readiness, it’s something that’s a little bit </a:t>
            </a:r>
            <a:r>
              <a:rPr lang="en-US" sz="3200" b="1" dirty="0"/>
              <a:t>more holistic than just what you might think of as traditional textbooks</a:t>
            </a:r>
            <a:r>
              <a:rPr lang="en-US" sz="3200" dirty="0"/>
              <a:t>.”</a:t>
            </a:r>
          </a:p>
        </p:txBody>
      </p:sp>
      <p:sp>
        <p:nvSpPr>
          <p:cNvPr id="6" name="Subtitle 5">
            <a:extLst>
              <a:ext uri="{FF2B5EF4-FFF2-40B4-BE49-F238E27FC236}">
                <a16:creationId xmlns:a16="http://schemas.microsoft.com/office/drawing/2014/main" id="{3FAE0239-A733-B738-290A-B8AD9D870B2C}"/>
              </a:ext>
            </a:extLst>
          </p:cNvPr>
          <p:cNvSpPr>
            <a:spLocks noGrp="1"/>
          </p:cNvSpPr>
          <p:nvPr>
            <p:ph type="subTitle" idx="1"/>
          </p:nvPr>
        </p:nvSpPr>
        <p:spPr>
          <a:xfrm>
            <a:off x="767481" y="4624388"/>
            <a:ext cx="6885432" cy="1655762"/>
          </a:xfrm>
        </p:spPr>
        <p:txBody>
          <a:bodyPr>
            <a:normAutofit/>
          </a:bodyPr>
          <a:lstStyle/>
          <a:p>
            <a:pPr algn="l">
              <a:lnSpc>
                <a:spcPct val="100000"/>
              </a:lnSpc>
              <a:spcBef>
                <a:spcPts val="0"/>
              </a:spcBef>
            </a:pPr>
            <a:r>
              <a:rPr lang="en-US" sz="2000" dirty="0"/>
              <a:t>Justin Dammeier</a:t>
            </a:r>
          </a:p>
          <a:p>
            <a:pPr algn="l">
              <a:lnSpc>
                <a:spcPct val="100000"/>
              </a:lnSpc>
              <a:spcBef>
                <a:spcPts val="0"/>
              </a:spcBef>
            </a:pPr>
            <a:r>
              <a:rPr lang="en-US" sz="2000" i="1" dirty="0"/>
              <a:t>Executive Director, Education Technology</a:t>
            </a:r>
          </a:p>
          <a:p>
            <a:pPr algn="l">
              <a:lnSpc>
                <a:spcPct val="100000"/>
              </a:lnSpc>
              <a:spcBef>
                <a:spcPts val="0"/>
              </a:spcBef>
            </a:pPr>
            <a:r>
              <a:rPr lang="en-US" sz="2000" i="1" dirty="0"/>
              <a:t>Ivy Tech Community College</a:t>
            </a:r>
          </a:p>
        </p:txBody>
      </p:sp>
      <p:pic>
        <p:nvPicPr>
          <p:cNvPr id="7" name="Picture 6">
            <a:extLst>
              <a:ext uri="{FF2B5EF4-FFF2-40B4-BE49-F238E27FC236}">
                <a16:creationId xmlns:a16="http://schemas.microsoft.com/office/drawing/2014/main" id="{54AD12D6-5F74-6C08-BCF1-EEEF8FC9F132}"/>
              </a:ext>
            </a:extLst>
          </p:cNvPr>
          <p:cNvPicPr>
            <a:picLocks noChangeAspect="1"/>
          </p:cNvPicPr>
          <p:nvPr/>
        </p:nvPicPr>
        <p:blipFill rotWithShape="1">
          <a:blip r:embed="rId2">
            <a:extLst>
              <a:ext uri="{28A0092B-C50C-407E-A947-70E740481C1C}">
                <a14:useLocalDpi xmlns:a14="http://schemas.microsoft.com/office/drawing/2010/main"/>
              </a:ext>
            </a:extLst>
          </a:blip>
          <a:srcRect r="-425"/>
          <a:stretch/>
        </p:blipFill>
        <p:spPr>
          <a:xfrm>
            <a:off x="7981803" y="1444446"/>
            <a:ext cx="3544322" cy="3572231"/>
          </a:xfrm>
          <a:prstGeom prst="ellipse">
            <a:avLst/>
          </a:prstGeom>
          <a:ln w="76200">
            <a:solidFill>
              <a:srgbClr val="D2D4D4"/>
            </a:solidFill>
          </a:ln>
        </p:spPr>
      </p:pic>
    </p:spTree>
    <p:extLst>
      <p:ext uri="{BB962C8B-B14F-4D97-AF65-F5344CB8AC3E}">
        <p14:creationId xmlns:p14="http://schemas.microsoft.com/office/powerpoint/2010/main" val="251270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94A2-86B0-8340-A986-ECD8C3044B82}"/>
              </a:ext>
            </a:extLst>
          </p:cNvPr>
          <p:cNvSpPr>
            <a:spLocks noGrp="1"/>
          </p:cNvSpPr>
          <p:nvPr>
            <p:ph type="title" idx="4294967295"/>
          </p:nvPr>
        </p:nvSpPr>
        <p:spPr>
          <a:xfrm>
            <a:off x="511284" y="423142"/>
            <a:ext cx="11430000" cy="1116012"/>
          </a:xfrm>
        </p:spPr>
        <p:txBody>
          <a:bodyPr>
            <a:noAutofit/>
          </a:bodyPr>
          <a:lstStyle/>
          <a:p>
            <a:pPr>
              <a:lnSpc>
                <a:spcPct val="110000"/>
              </a:lnSpc>
              <a:spcAft>
                <a:spcPts val="1200"/>
              </a:spcAft>
            </a:pPr>
            <a:r>
              <a:rPr lang="en-US" sz="3500">
                <a:solidFill>
                  <a:schemeClr val="accent1"/>
                </a:solidFill>
                <a:latin typeface="Work Sans" pitchFamily="2" charset="77"/>
                <a:ea typeface="Open Sans" panose="020B0606030504020204" pitchFamily="34" charset="0"/>
                <a:cs typeface="Open Sans" panose="020B0606030504020204" pitchFamily="34" charset="0"/>
              </a:rPr>
              <a:t>Cengage Unlimited</a:t>
            </a:r>
            <a:br>
              <a:rPr lang="en-US" sz="3500">
                <a:solidFill>
                  <a:schemeClr val="accent1"/>
                </a:solidFill>
                <a:latin typeface="Work Sans" pitchFamily="2" charset="77"/>
                <a:ea typeface="Open Sans" panose="020B0606030504020204" pitchFamily="34" charset="0"/>
                <a:cs typeface="Open Sans" panose="020B0606030504020204" pitchFamily="34" charset="0"/>
              </a:rPr>
            </a:br>
            <a:r>
              <a:rPr lang="en-US" sz="2700">
                <a:latin typeface="Work Sans" pitchFamily="2" charset="77"/>
              </a:rPr>
              <a:t>One Subscription. One Price. Unlimited Learning.</a:t>
            </a:r>
            <a:endParaRPr lang="en-US" sz="3500">
              <a:solidFill>
                <a:schemeClr val="accent1"/>
              </a:solidFill>
              <a:latin typeface="Work Sans" pitchFamily="2" charset="77"/>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535B0D15-C06E-F94A-96CD-6FE9244DC2C9}"/>
              </a:ext>
            </a:extLst>
          </p:cNvPr>
          <p:cNvSpPr txBox="1"/>
          <p:nvPr/>
        </p:nvSpPr>
        <p:spPr>
          <a:xfrm>
            <a:off x="511284" y="1702173"/>
            <a:ext cx="4573242"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Work Sans" pitchFamily="2" charset="77"/>
              </a:rPr>
              <a:t>Cengage Unlimited is the</a:t>
            </a:r>
            <a:r>
              <a:rPr lang="en-US" sz="1800" dirty="0">
                <a:latin typeface="Work Sans" pitchFamily="2" charset="77"/>
              </a:rPr>
              <a:t> industry’s first </a:t>
            </a:r>
            <a:r>
              <a:rPr lang="en-US" sz="1800" b="1" dirty="0">
                <a:latin typeface="Work Sans" pitchFamily="2" charset="77"/>
              </a:rPr>
              <a:t>affordable </a:t>
            </a:r>
            <a:r>
              <a:rPr lang="en-US" sz="1800" dirty="0">
                <a:latin typeface="Work Sans" pitchFamily="2" charset="77"/>
              </a:rPr>
              <a:t>and </a:t>
            </a:r>
            <a:r>
              <a:rPr lang="en-US" sz="1800" b="1" dirty="0">
                <a:latin typeface="Work Sans" pitchFamily="2" charset="77"/>
              </a:rPr>
              <a:t>scalable subscription </a:t>
            </a:r>
            <a:r>
              <a:rPr kumimoji="0" lang="en-US" sz="1800" b="0" i="0" u="none" strike="noStrike" kern="1200" cap="none" spc="0" normalizeH="0" baseline="0" noProof="0" dirty="0">
                <a:ln>
                  <a:noFill/>
                </a:ln>
                <a:solidFill>
                  <a:srgbClr val="000000">
                    <a:lumMod val="65000"/>
                    <a:lumOff val="35000"/>
                  </a:srgbClr>
                </a:solidFill>
                <a:effectLst/>
                <a:uLnTx/>
                <a:uFillTx/>
                <a:latin typeface="Work Sans" pitchFamily="2" charset="77"/>
              </a:rPr>
              <a:t>that includes access to every Cengage online homework platform, all </a:t>
            </a:r>
            <a:r>
              <a:rPr kumimoji="0" lang="en-US" sz="1800" b="0" i="0" u="none" strike="noStrike" kern="1200" cap="none" spc="0" normalizeH="0" baseline="0" noProof="0" dirty="0" err="1">
                <a:ln>
                  <a:noFill/>
                </a:ln>
                <a:solidFill>
                  <a:srgbClr val="000000">
                    <a:lumMod val="65000"/>
                    <a:lumOff val="35000"/>
                  </a:srgbClr>
                </a:solidFill>
                <a:effectLst/>
                <a:uLnTx/>
                <a:uFillTx/>
                <a:latin typeface="Work Sans" pitchFamily="2" charset="77"/>
              </a:rPr>
              <a:t>eTextbooks</a:t>
            </a:r>
            <a:r>
              <a:rPr kumimoji="0" lang="en-US" sz="1800" b="0" i="0" u="none" strike="noStrike" kern="1200" cap="none" spc="0" normalizeH="0" baseline="0" noProof="0" dirty="0">
                <a:ln>
                  <a:noFill/>
                </a:ln>
                <a:solidFill>
                  <a:srgbClr val="000000">
                    <a:lumMod val="65000"/>
                    <a:lumOff val="35000"/>
                  </a:srgbClr>
                </a:solidFill>
                <a:effectLst/>
                <a:uLnTx/>
                <a:uFillTx/>
                <a:latin typeface="Work Sans" pitchFamily="2" charset="77"/>
              </a:rPr>
              <a:t> across disciplines and more. It’s access to everything in one place, for one price.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Work Sa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Work Sans" pitchFamily="2" charset="77"/>
              </a:rPr>
              <a:t>With Cengage Unlimited, students save money, time and hassle when accessing course materials.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Work Sa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Work Sans" pitchFamily="2" charset="77"/>
              </a:rPr>
              <a:t>Cengage Unlimited has saved students over $</a:t>
            </a:r>
            <a:r>
              <a:rPr lang="en-US" b="1" dirty="0">
                <a:latin typeface="Work Sans" pitchFamily="2" charset="77"/>
              </a:rPr>
              <a:t>490</a:t>
            </a:r>
            <a:r>
              <a:rPr lang="en-US" sz="1800" b="1" dirty="0">
                <a:latin typeface="Work Sans" pitchFamily="2" charset="77"/>
              </a:rPr>
              <a:t> million across nearly 4 million unique users.</a:t>
            </a:r>
            <a:endParaRPr lang="en-US" sz="1800" dirty="0">
              <a:latin typeface="Work Sa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lumMod val="65000"/>
                  <a:lumOff val="35000"/>
                </a:srgbClr>
              </a:solidFill>
              <a:effectLst/>
              <a:highlight>
                <a:srgbClr val="FFFF00"/>
              </a:highlight>
              <a:uLnTx/>
              <a:uFillTx/>
              <a:latin typeface="Work Sans" pitchFamily="2" charset="77"/>
              <a:ea typeface="Open Sans" panose="020B0606030504020204" pitchFamily="34" charset="0"/>
              <a:cs typeface="Open Sans" panose="020B060603050402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22C939AA-3B1C-2B40-ABCE-8248EB0CE983}"/>
              </a:ext>
            </a:extLst>
          </p:cNvPr>
          <p:cNvPicPr>
            <a:picLocks noChangeAspect="1"/>
          </p:cNvPicPr>
          <p:nvPr/>
        </p:nvPicPr>
        <p:blipFill rotWithShape="1">
          <a:blip r:embed="rId3"/>
          <a:srcRect l="11124" b="12153"/>
          <a:stretch/>
        </p:blipFill>
        <p:spPr>
          <a:xfrm>
            <a:off x="5084526" y="1865192"/>
            <a:ext cx="6731554" cy="3049110"/>
          </a:xfrm>
          <a:prstGeom prst="rect">
            <a:avLst/>
          </a:prstGeom>
          <a:effectLst>
            <a:outerShdw blurRad="50800" dist="38100" dir="8100000" sx="101000" sy="101000" algn="tr" rotWithShape="0">
              <a:prstClr val="black">
                <a:alpha val="15000"/>
              </a:prstClr>
            </a:outerShdw>
          </a:effectLst>
        </p:spPr>
      </p:pic>
    </p:spTree>
    <p:extLst>
      <p:ext uri="{BB962C8B-B14F-4D97-AF65-F5344CB8AC3E}">
        <p14:creationId xmlns:p14="http://schemas.microsoft.com/office/powerpoint/2010/main" val="287628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7D18C-B08D-C9D2-E288-919FE66E7540}"/>
              </a:ext>
            </a:extLst>
          </p:cNvPr>
          <p:cNvPicPr>
            <a:picLocks noChangeAspect="1"/>
          </p:cNvPicPr>
          <p:nvPr/>
        </p:nvPicPr>
        <p:blipFill>
          <a:blip r:embed="rId3"/>
          <a:stretch>
            <a:fillRect/>
          </a:stretch>
        </p:blipFill>
        <p:spPr>
          <a:xfrm>
            <a:off x="302469" y="1520560"/>
            <a:ext cx="7103449" cy="3330892"/>
          </a:xfrm>
          <a:prstGeom prst="rect">
            <a:avLst/>
          </a:prstGeom>
        </p:spPr>
      </p:pic>
      <p:sp>
        <p:nvSpPr>
          <p:cNvPr id="6" name="Title 4">
            <a:extLst>
              <a:ext uri="{FF2B5EF4-FFF2-40B4-BE49-F238E27FC236}">
                <a16:creationId xmlns:a16="http://schemas.microsoft.com/office/drawing/2014/main" id="{208DD28F-5E25-F7C9-95C0-40A1B5E9373A}"/>
              </a:ext>
            </a:extLst>
          </p:cNvPr>
          <p:cNvSpPr>
            <a:spLocks noGrp="1"/>
          </p:cNvSpPr>
          <p:nvPr>
            <p:ph type="title"/>
          </p:nvPr>
        </p:nvSpPr>
        <p:spPr>
          <a:xfrm>
            <a:off x="838200" y="269875"/>
            <a:ext cx="10515600" cy="1325563"/>
          </a:xfrm>
        </p:spPr>
        <p:txBody>
          <a:bodyPr>
            <a:normAutofit/>
          </a:bodyPr>
          <a:lstStyle/>
          <a:p>
            <a:r>
              <a:rPr lang="en-US" b="1" dirty="0"/>
              <a:t>Ivy Tech Realizes 7 Percent Differentiation in Student Success with Cengage Unlimited</a:t>
            </a:r>
          </a:p>
        </p:txBody>
      </p:sp>
      <p:pic>
        <p:nvPicPr>
          <p:cNvPr id="7" name="Picture 6">
            <a:extLst>
              <a:ext uri="{FF2B5EF4-FFF2-40B4-BE49-F238E27FC236}">
                <a16:creationId xmlns:a16="http://schemas.microsoft.com/office/drawing/2014/main" id="{622A9F52-3B3A-43C7-B401-5A8DE6AD48AF}"/>
              </a:ext>
            </a:extLst>
          </p:cNvPr>
          <p:cNvPicPr>
            <a:picLocks noChangeAspect="1"/>
          </p:cNvPicPr>
          <p:nvPr/>
        </p:nvPicPr>
        <p:blipFill>
          <a:blip r:embed="rId4"/>
          <a:stretch>
            <a:fillRect/>
          </a:stretch>
        </p:blipFill>
        <p:spPr>
          <a:xfrm>
            <a:off x="7486650" y="2436908"/>
            <a:ext cx="4233242" cy="3363823"/>
          </a:xfrm>
          <a:prstGeom prst="rect">
            <a:avLst/>
          </a:prstGeom>
        </p:spPr>
      </p:pic>
    </p:spTree>
    <p:extLst>
      <p:ext uri="{BB962C8B-B14F-4D97-AF65-F5344CB8AC3E}">
        <p14:creationId xmlns:p14="http://schemas.microsoft.com/office/powerpoint/2010/main" val="24788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EC9501-AA5B-4A36-B37F-F5A11FD8AE6A}"/>
              </a:ext>
            </a:extLst>
          </p:cNvPr>
          <p:cNvSpPr txBox="1"/>
          <p:nvPr/>
        </p:nvSpPr>
        <p:spPr>
          <a:xfrm>
            <a:off x="531627" y="2016570"/>
            <a:ext cx="9197163" cy="1785104"/>
          </a:xfrm>
          <a:prstGeom prst="rect">
            <a:avLst/>
          </a:prstGeom>
          <a:noFill/>
        </p:spPr>
        <p:txBody>
          <a:bodyPr wrap="square">
            <a:spAutoFit/>
          </a:bodyPr>
          <a:lstStyle/>
          <a:p>
            <a:pPr algn="l"/>
            <a:r>
              <a:rPr lang="en-US" sz="5500" b="0" i="0" dirty="0">
                <a:solidFill>
                  <a:srgbClr val="CDDEFF"/>
                </a:solidFill>
                <a:effectLst/>
                <a:latin typeface="CengageWorkSansLight"/>
              </a:rPr>
              <a:t>Affordable Educational Resources</a:t>
            </a:r>
          </a:p>
        </p:txBody>
      </p:sp>
    </p:spTree>
    <p:extLst>
      <p:ext uri="{BB962C8B-B14F-4D97-AF65-F5344CB8AC3E}">
        <p14:creationId xmlns:p14="http://schemas.microsoft.com/office/powerpoint/2010/main" val="238738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E6F28D-4A6F-F045-BB59-26E007528767}"/>
              </a:ext>
            </a:extLst>
          </p:cNvPr>
          <p:cNvSpPr>
            <a:spLocks noGrp="1"/>
          </p:cNvSpPr>
          <p:nvPr>
            <p:ph type="ctrTitle"/>
          </p:nvPr>
        </p:nvSpPr>
        <p:spPr>
          <a:xfrm>
            <a:off x="838199" y="1590196"/>
            <a:ext cx="10515600" cy="2387600"/>
          </a:xfrm>
        </p:spPr>
        <p:txBody>
          <a:bodyPr>
            <a:noAutofit/>
          </a:bodyPr>
          <a:lstStyle/>
          <a:p>
            <a:pPr>
              <a:lnSpc>
                <a:spcPct val="120000"/>
              </a:lnSpc>
            </a:pPr>
            <a:r>
              <a:rPr lang="en-US" sz="3000" b="1">
                <a:latin typeface="CengageWorkSansLight"/>
                <a:ea typeface="Calibri" panose="020F0502020204030204" pitchFamily="34" charset="0"/>
              </a:rPr>
              <a:t>“Every student should have an equal opportunity to succeed and having the right learning materials can have a critical impact on performance. The high cost of textbooks have prohibited this for many students. This is why we launched Cengage Unlimited – to make quality learning more affordable.”</a:t>
            </a:r>
            <a:endParaRPr lang="en-US" sz="3000" b="1">
              <a:latin typeface="CengageWorkSansLight"/>
            </a:endParaRPr>
          </a:p>
        </p:txBody>
      </p:sp>
      <p:sp>
        <p:nvSpPr>
          <p:cNvPr id="12" name="Text Placeholder 6">
            <a:extLst>
              <a:ext uri="{FF2B5EF4-FFF2-40B4-BE49-F238E27FC236}">
                <a16:creationId xmlns:a16="http://schemas.microsoft.com/office/drawing/2014/main" id="{80170679-A649-EB45-A54F-72C9CD41B72E}"/>
              </a:ext>
            </a:extLst>
          </p:cNvPr>
          <p:cNvSpPr>
            <a:spLocks noGrp="1"/>
          </p:cNvSpPr>
          <p:nvPr>
            <p:ph type="subTitle" idx="1"/>
          </p:nvPr>
        </p:nvSpPr>
        <p:spPr>
          <a:xfrm>
            <a:off x="838199" y="4430787"/>
            <a:ext cx="10515600" cy="1655762"/>
          </a:xfrm>
        </p:spPr>
        <p:txBody>
          <a:bodyPr>
            <a:normAutofit/>
          </a:bodyPr>
          <a:lstStyle/>
          <a:p>
            <a:pPr>
              <a:spcBef>
                <a:spcPts val="0"/>
              </a:spcBef>
            </a:pPr>
            <a:r>
              <a:rPr lang="en-US" sz="2000" b="1"/>
              <a:t>Michael Hansen</a:t>
            </a:r>
          </a:p>
          <a:p>
            <a:pPr>
              <a:spcBef>
                <a:spcPts val="0"/>
              </a:spcBef>
            </a:pPr>
            <a:r>
              <a:rPr lang="en-US" sz="2000" i="1"/>
              <a:t>Chief Executive Officer</a:t>
            </a:r>
          </a:p>
          <a:p>
            <a:pPr>
              <a:spcBef>
                <a:spcPts val="0"/>
              </a:spcBef>
            </a:pPr>
            <a:r>
              <a:rPr lang="en-US" sz="2000" i="1"/>
              <a:t>Cengage</a:t>
            </a:r>
          </a:p>
        </p:txBody>
      </p:sp>
    </p:spTree>
    <p:extLst>
      <p:ext uri="{BB962C8B-B14F-4D97-AF65-F5344CB8AC3E}">
        <p14:creationId xmlns:p14="http://schemas.microsoft.com/office/powerpoint/2010/main" val="196754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403121" y="3680514"/>
            <a:ext cx="11415840" cy="0"/>
          </a:xfrm>
          <a:prstGeom prst="line">
            <a:avLst/>
          </a:prstGeom>
          <a:ln w="57150">
            <a:solidFill>
              <a:schemeClr val="accent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3012" y="3947256"/>
            <a:ext cx="315622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No student textbook costs*</a:t>
            </a:r>
          </a:p>
          <a:p>
            <a:pPr marL="285750" indent="-285750">
              <a:buFont typeface="Arial" panose="020B0604020202020204" pitchFamily="34" charset="0"/>
              <a:buChar char="•"/>
            </a:pPr>
            <a:r>
              <a:rPr lang="en-US" b="1" dirty="0">
                <a:solidFill>
                  <a:schemeClr val="accent1"/>
                </a:solidFill>
              </a:rPr>
              <a:t>High faculty time investment for creating and maintaining resources</a:t>
            </a:r>
          </a:p>
        </p:txBody>
      </p:sp>
      <p:sp>
        <p:nvSpPr>
          <p:cNvPr id="9" name="TextBox 8"/>
          <p:cNvSpPr txBox="1"/>
          <p:nvPr/>
        </p:nvSpPr>
        <p:spPr>
          <a:xfrm>
            <a:off x="8834943" y="3947256"/>
            <a:ext cx="315622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High student textbook costs</a:t>
            </a:r>
          </a:p>
          <a:p>
            <a:pPr marL="285750" indent="-285750">
              <a:buFont typeface="Arial" panose="020B0604020202020204" pitchFamily="34" charset="0"/>
              <a:buChar char="•"/>
            </a:pPr>
            <a:r>
              <a:rPr lang="en-US" b="1" dirty="0">
                <a:solidFill>
                  <a:schemeClr val="accent1"/>
                </a:solidFill>
              </a:rPr>
              <a:t>Low faculty time investment in maintaining resources</a:t>
            </a:r>
          </a:p>
        </p:txBody>
      </p:sp>
      <p:sp>
        <p:nvSpPr>
          <p:cNvPr id="10" name="TextBox 9"/>
          <p:cNvSpPr txBox="1"/>
          <p:nvPr/>
        </p:nvSpPr>
        <p:spPr>
          <a:xfrm>
            <a:off x="558278" y="1998164"/>
            <a:ext cx="2792428" cy="1569660"/>
          </a:xfrm>
          <a:prstGeom prst="rect">
            <a:avLst/>
          </a:prstGeom>
          <a:noFill/>
        </p:spPr>
        <p:txBody>
          <a:bodyPr wrap="square" rtlCol="0">
            <a:spAutoFit/>
          </a:bodyPr>
          <a:lstStyle/>
          <a:p>
            <a:pPr algn="ctr"/>
            <a:r>
              <a:rPr lang="en-US" sz="3200" dirty="0"/>
              <a:t>Open Educational Resources</a:t>
            </a:r>
          </a:p>
        </p:txBody>
      </p:sp>
      <p:sp>
        <p:nvSpPr>
          <p:cNvPr id="11" name="TextBox 10"/>
          <p:cNvSpPr txBox="1"/>
          <p:nvPr/>
        </p:nvSpPr>
        <p:spPr>
          <a:xfrm>
            <a:off x="8957227" y="2244385"/>
            <a:ext cx="2861734" cy="1077218"/>
          </a:xfrm>
          <a:prstGeom prst="rect">
            <a:avLst/>
          </a:prstGeom>
          <a:noFill/>
        </p:spPr>
        <p:txBody>
          <a:bodyPr wrap="square" rtlCol="0">
            <a:spAutoFit/>
          </a:bodyPr>
          <a:lstStyle/>
          <a:p>
            <a:pPr algn="ctr"/>
            <a:r>
              <a:rPr lang="en-US" sz="3200" dirty="0"/>
              <a:t>Traditional Textbook Model</a:t>
            </a:r>
          </a:p>
        </p:txBody>
      </p:sp>
      <p:sp>
        <p:nvSpPr>
          <p:cNvPr id="12" name="TextBox 11"/>
          <p:cNvSpPr txBox="1"/>
          <p:nvPr/>
        </p:nvSpPr>
        <p:spPr>
          <a:xfrm>
            <a:off x="5062416" y="1270620"/>
            <a:ext cx="3510845" cy="1569660"/>
          </a:xfrm>
          <a:prstGeom prst="rect">
            <a:avLst/>
          </a:prstGeom>
          <a:noFill/>
        </p:spPr>
        <p:txBody>
          <a:bodyPr wrap="square" rtlCol="0">
            <a:spAutoFit/>
          </a:bodyPr>
          <a:lstStyle/>
          <a:p>
            <a:r>
              <a:rPr lang="en-US" sz="3200" b="1" dirty="0">
                <a:solidFill>
                  <a:srgbClr val="003399"/>
                </a:solidFill>
              </a:rPr>
              <a:t>Affordable Educational Resources</a:t>
            </a:r>
            <a:endParaRPr lang="en-US" b="1" dirty="0">
              <a:solidFill>
                <a:srgbClr val="003399"/>
              </a:solidFill>
            </a:endParaRPr>
          </a:p>
        </p:txBody>
      </p:sp>
      <p:sp>
        <p:nvSpPr>
          <p:cNvPr id="13" name="5-Point Star 12"/>
          <p:cNvSpPr/>
          <p:nvPr/>
        </p:nvSpPr>
        <p:spPr>
          <a:xfrm>
            <a:off x="5203528" y="2970903"/>
            <a:ext cx="1614311" cy="15004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86423" y="4234344"/>
            <a:ext cx="2801938" cy="1569660"/>
          </a:xfrm>
          <a:prstGeom prst="rect">
            <a:avLst/>
          </a:prstGeom>
          <a:noFill/>
        </p:spPr>
        <p:txBody>
          <a:bodyPr wrap="square" rtlCol="0">
            <a:spAutoFit/>
          </a:bodyPr>
          <a:lstStyle/>
          <a:p>
            <a:pPr algn="ctr"/>
            <a:r>
              <a:rPr lang="en-US" sz="3200" b="1" dirty="0">
                <a:solidFill>
                  <a:srgbClr val="003399"/>
                </a:solidFill>
              </a:rPr>
              <a:t>Cengage Unlimited for Institutions</a:t>
            </a:r>
            <a:endParaRPr lang="en-US" b="1" dirty="0">
              <a:solidFill>
                <a:srgbClr val="003399"/>
              </a:solidFill>
            </a:endParaRPr>
          </a:p>
        </p:txBody>
      </p:sp>
      <p:sp>
        <p:nvSpPr>
          <p:cNvPr id="14" name="Title 1">
            <a:extLst>
              <a:ext uri="{FF2B5EF4-FFF2-40B4-BE49-F238E27FC236}">
                <a16:creationId xmlns:a16="http://schemas.microsoft.com/office/drawing/2014/main" id="{97B24788-92A3-E83C-5507-44F2C2FE0B89}"/>
              </a:ext>
            </a:extLst>
          </p:cNvPr>
          <p:cNvSpPr txBox="1">
            <a:spLocks/>
          </p:cNvSpPr>
          <p:nvPr/>
        </p:nvSpPr>
        <p:spPr>
          <a:xfrm>
            <a:off x="403121" y="149170"/>
            <a:ext cx="10515600" cy="104210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Work Sans Light Roman" pitchFamily="2" charset="77"/>
                <a:ea typeface="+mj-ea"/>
                <a:cs typeface="+mj-cs"/>
              </a:defRPr>
            </a:lvl1pPr>
          </a:lstStyle>
          <a:p>
            <a:r>
              <a:rPr lang="en-US" sz="4500" b="1" dirty="0">
                <a:latin typeface="CengageWorkSansLight"/>
              </a:rPr>
              <a:t>Affordable Educational Resources (AER) </a:t>
            </a:r>
          </a:p>
        </p:txBody>
      </p:sp>
      <p:sp>
        <p:nvSpPr>
          <p:cNvPr id="16" name="TextBox 15">
            <a:extLst>
              <a:ext uri="{FF2B5EF4-FFF2-40B4-BE49-F238E27FC236}">
                <a16:creationId xmlns:a16="http://schemas.microsoft.com/office/drawing/2014/main" id="{CCE0EBFE-1CD2-029E-1C4F-2D61F3CA2EEF}"/>
              </a:ext>
            </a:extLst>
          </p:cNvPr>
          <p:cNvSpPr txBox="1"/>
          <p:nvPr/>
        </p:nvSpPr>
        <p:spPr>
          <a:xfrm>
            <a:off x="5988361" y="4267214"/>
            <a:ext cx="2801938" cy="1077218"/>
          </a:xfrm>
          <a:prstGeom prst="rect">
            <a:avLst/>
          </a:prstGeom>
          <a:noFill/>
        </p:spPr>
        <p:txBody>
          <a:bodyPr wrap="square" rtlCol="0">
            <a:spAutoFit/>
          </a:bodyPr>
          <a:lstStyle/>
          <a:p>
            <a:pPr algn="ctr"/>
            <a:r>
              <a:rPr lang="en-US" sz="3200" dirty="0">
                <a:solidFill>
                  <a:srgbClr val="003399"/>
                </a:solidFill>
              </a:rPr>
              <a:t>Inclusive Access</a:t>
            </a:r>
            <a:endParaRPr lang="en-US" dirty="0">
              <a:solidFill>
                <a:srgbClr val="003399"/>
              </a:solidFill>
            </a:endParaRPr>
          </a:p>
        </p:txBody>
      </p:sp>
    </p:spTree>
    <p:extLst>
      <p:ext uri="{BB962C8B-B14F-4D97-AF65-F5344CB8AC3E}">
        <p14:creationId xmlns:p14="http://schemas.microsoft.com/office/powerpoint/2010/main" val="38943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15" grpId="0"/>
      <p:bldP spid="16" grpId="0"/>
    </p:bldLst>
  </p:timing>
</p:sld>
</file>

<file path=ppt/theme/theme1.xml><?xml version="1.0" encoding="utf-8"?>
<a:theme xmlns:a="http://schemas.openxmlformats.org/drawingml/2006/main" name="1_Office Theme">
  <a:themeElements>
    <a:clrScheme name="CUI Color Palette">
      <a:dk1>
        <a:srgbClr val="000000"/>
      </a:dk1>
      <a:lt1>
        <a:srgbClr val="FFFFFF"/>
      </a:lt1>
      <a:dk2>
        <a:srgbClr val="44546A"/>
      </a:dk2>
      <a:lt2>
        <a:srgbClr val="E7E6E6"/>
      </a:lt2>
      <a:accent1>
        <a:srgbClr val="0085C9"/>
      </a:accent1>
      <a:accent2>
        <a:srgbClr val="003865"/>
      </a:accent2>
      <a:accent3>
        <a:srgbClr val="E00045"/>
      </a:accent3>
      <a:accent4>
        <a:srgbClr val="FC4C02"/>
      </a:accent4>
      <a:accent5>
        <a:srgbClr val="FFC72C"/>
      </a:accent5>
      <a:accent6>
        <a:srgbClr val="00796D"/>
      </a:accent6>
      <a:hlink>
        <a:srgbClr val="0082CA"/>
      </a:hlink>
      <a:folHlink>
        <a:srgbClr val="92278F"/>
      </a:folHlink>
    </a:clrScheme>
    <a:fontScheme name="Open Sans">
      <a:maj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gage-ppt-template-16.9" id="{E51CC5E3-AB1A-4541-B4A2-2EB33D4DBD63}" vid="{98A154BE-F1CF-F644-AAA2-69E6BE6E03F7}"/>
    </a:ext>
  </a:extLst>
</a:theme>
</file>

<file path=ppt/theme/theme2.xml><?xml version="1.0" encoding="utf-8"?>
<a:theme xmlns:a="http://schemas.openxmlformats.org/drawingml/2006/main" name="3_Office Theme">
  <a:themeElements>
    <a:clrScheme name="CENGAGE">
      <a:dk1>
        <a:srgbClr val="000000"/>
      </a:dk1>
      <a:lt1>
        <a:srgbClr val="FFFFFF"/>
      </a:lt1>
      <a:dk2>
        <a:srgbClr val="44546A"/>
      </a:dk2>
      <a:lt2>
        <a:srgbClr val="E7E6E6"/>
      </a:lt2>
      <a:accent1>
        <a:srgbClr val="0085C9"/>
      </a:accent1>
      <a:accent2>
        <a:srgbClr val="003865"/>
      </a:accent2>
      <a:accent3>
        <a:srgbClr val="E00045"/>
      </a:accent3>
      <a:accent4>
        <a:srgbClr val="FC4C02"/>
      </a:accent4>
      <a:accent5>
        <a:srgbClr val="FFC72C"/>
      </a:accent5>
      <a:accent6>
        <a:srgbClr val="8DC53E"/>
      </a:accent6>
      <a:hlink>
        <a:srgbClr val="0082CA"/>
      </a:hlink>
      <a:folHlink>
        <a:srgbClr val="92278F"/>
      </a:folHlink>
    </a:clrScheme>
    <a:fontScheme name="Open Sans">
      <a:maj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gage-ppt-template-16.9" id="{E51CC5E3-AB1A-4541-B4A2-2EB33D4DBD63}" vid="{98A154BE-F1CF-F644-AAA2-69E6BE6E03F7}"/>
    </a:ext>
  </a:extLst>
</a:theme>
</file>

<file path=ppt/theme/theme3.xml><?xml version="1.0" encoding="utf-8"?>
<a:theme xmlns:a="http://schemas.openxmlformats.org/drawingml/2006/main" name="4_Office Theme">
  <a:themeElements>
    <a:clrScheme name="CENGAGE">
      <a:dk1>
        <a:srgbClr val="000000"/>
      </a:dk1>
      <a:lt1>
        <a:srgbClr val="FFFFFF"/>
      </a:lt1>
      <a:dk2>
        <a:srgbClr val="44546A"/>
      </a:dk2>
      <a:lt2>
        <a:srgbClr val="E7E6E6"/>
      </a:lt2>
      <a:accent1>
        <a:srgbClr val="0085C9"/>
      </a:accent1>
      <a:accent2>
        <a:srgbClr val="003865"/>
      </a:accent2>
      <a:accent3>
        <a:srgbClr val="E00045"/>
      </a:accent3>
      <a:accent4>
        <a:srgbClr val="FC4C02"/>
      </a:accent4>
      <a:accent5>
        <a:srgbClr val="FFC72C"/>
      </a:accent5>
      <a:accent6>
        <a:srgbClr val="8DC53E"/>
      </a:accent6>
      <a:hlink>
        <a:srgbClr val="0082CA"/>
      </a:hlink>
      <a:folHlink>
        <a:srgbClr val="92278F"/>
      </a:folHlink>
    </a:clrScheme>
    <a:fontScheme name="Open Sans">
      <a:maj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gage-ppt-template-16.9" id="{E51CC5E3-AB1A-4541-B4A2-2EB33D4DBD63}" vid="{98A154BE-F1CF-F644-AAA2-69E6BE6E03F7}"/>
    </a:ext>
  </a:extLst>
</a:theme>
</file>

<file path=ppt/theme/theme4.xml><?xml version="1.0" encoding="utf-8"?>
<a:theme xmlns:a="http://schemas.openxmlformats.org/drawingml/2006/main" name="Cengage_Here For You">
  <a:themeElements>
    <a:clrScheme name="Cengage Brand">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gage_Here For You" id="{DD375125-71A8-6E42-A70F-8C0856EE01E6}" vid="{1DEA1533-2887-1C47-858F-3C62B360FF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CUI2020</Template>
  <TotalTime>451</TotalTime>
  <Words>1312</Words>
  <Application>Microsoft Office PowerPoint</Application>
  <PresentationFormat>Widescreen</PresentationFormat>
  <Paragraphs>150</Paragraphs>
  <Slides>22</Slides>
  <Notes>14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22</vt:i4>
      </vt:variant>
    </vt:vector>
  </HeadingPairs>
  <TitlesOfParts>
    <vt:vector size="42" baseType="lpstr">
      <vt:lpstr>Arial</vt:lpstr>
      <vt:lpstr>Calibri</vt:lpstr>
      <vt:lpstr>CengageWorkSansLight</vt:lpstr>
      <vt:lpstr>CengageWorkSansRegular</vt:lpstr>
      <vt:lpstr>Open Sans</vt:lpstr>
      <vt:lpstr>Open Sans Semibold</vt:lpstr>
      <vt:lpstr>Slack-Lato</vt:lpstr>
      <vt:lpstr>Times New Roman</vt:lpstr>
      <vt:lpstr>Work Sans</vt:lpstr>
      <vt:lpstr>WORK SANS BOLD ROMAN</vt:lpstr>
      <vt:lpstr>Work Sans Light Roman</vt:lpstr>
      <vt:lpstr>WORK SANS REGULAR ROMAN</vt:lpstr>
      <vt:lpstr>WORK SANS REGULAR ROMAN</vt:lpstr>
      <vt:lpstr>Work Sans SemiBold</vt:lpstr>
      <vt:lpstr>WORK SANS SEMIBOLD ROMAN</vt:lpstr>
      <vt:lpstr>WorkSans-ExtraBold</vt:lpstr>
      <vt:lpstr>1_Office Theme</vt:lpstr>
      <vt:lpstr>3_Office Theme</vt:lpstr>
      <vt:lpstr>4_Office Theme</vt:lpstr>
      <vt:lpstr>Cengage_Here For You</vt:lpstr>
      <vt:lpstr>PowerPoint Presentation</vt:lpstr>
      <vt:lpstr>Conversation on:</vt:lpstr>
      <vt:lpstr>PowerPoint Presentation</vt:lpstr>
      <vt:lpstr>“Cengage Unlimited is really a well-rounded suite of content that can help students succeed in multiple ways. From individual coursework to career readiness, it’s something that’s a little bit more holistic than just what you might think of as traditional textbooks.”</vt:lpstr>
      <vt:lpstr>Cengage Unlimited One Subscription. One Price. Unlimited Learning.</vt:lpstr>
      <vt:lpstr>Ivy Tech Realizes 7 Percent Differentiation in Student Success with Cengage Unlimited</vt:lpstr>
      <vt:lpstr>PowerPoint Presentation</vt:lpstr>
      <vt:lpstr>“Every student should have an equal opportunity to succeed and having the right learning materials can have a critical impact on performance. The high cost of textbooks have prohibited this for many students. This is why we launched Cengage Unlimited – to make quality learning more affordable.”</vt:lpstr>
      <vt:lpstr>PowerPoint Presentation</vt:lpstr>
      <vt:lpstr>PowerPoint Presentation</vt:lpstr>
      <vt:lpstr>PowerPoint Presentation</vt:lpstr>
      <vt:lpstr>PowerPoint Presentation</vt:lpstr>
      <vt:lpstr>“In the past, we would have one textbook, generally speaking, per course... With Cengage Unlimited, faculty are excited, because now they can take the best of several different books, or resources, open education resources that they're curating.”</vt:lpstr>
      <vt:lpstr>Meeting Students Where They Are</vt:lpstr>
      <vt:lpstr>PowerPoint Presentation</vt:lpstr>
      <vt:lpstr>Elevate Engagement: Cengage Mobile App</vt:lpstr>
      <vt:lpstr>”Cengage Unlimited takes the stress away from having to worry about finances during each semester so that all of my focus is on academic work. You're literally getting hundreds of books for the price of one!”</vt:lpstr>
      <vt:lpstr>PowerPoint Presentation</vt:lpstr>
      <vt:lpstr>“Our goal is to deliver quality learning experiences to all learners. Inclusivity is one of our core learning design principles. If a learning experience can’t be accessed by all learners, it doesn’t live up to our standard of quality learning.”</vt:lpstr>
      <vt:lpstr>Equity By Design</vt:lpstr>
      <vt:lpstr>PowerPoint Presentation</vt:lpstr>
      <vt:lpstr>“The pandemic has shone a light, and in many cases, exacerbated, the inequities that exist in education. But it also presents an opportunity for us all to be bold, and create a system that is more accessible, affordable, relevant and just for all students, allowing them to succeed and thrive.”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Services</dc:title>
  <dc:creator>Schweier, Hillary E</dc:creator>
  <cp:lastModifiedBy>Brown, Shonda</cp:lastModifiedBy>
  <cp:revision>33</cp:revision>
  <dcterms:created xsi:type="dcterms:W3CDTF">2021-03-12T19:16:02Z</dcterms:created>
  <dcterms:modified xsi:type="dcterms:W3CDTF">2022-08-26T16:08:33Z</dcterms:modified>
</cp:coreProperties>
</file>